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bookmarkIdSeed="2">
  <p:sldMasterIdLst>
    <p:sldMasterId id="2147483661" r:id="rId1"/>
  </p:sldMasterIdLst>
  <p:notesMasterIdLst>
    <p:notesMasterId r:id="rId36"/>
  </p:notesMasterIdLst>
  <p:handoutMasterIdLst>
    <p:handoutMasterId r:id="rId37"/>
  </p:handoutMasterIdLst>
  <p:sldIdLst>
    <p:sldId id="293" r:id="rId2"/>
    <p:sldId id="649" r:id="rId3"/>
    <p:sldId id="753" r:id="rId4"/>
    <p:sldId id="754" r:id="rId5"/>
    <p:sldId id="651" r:id="rId6"/>
    <p:sldId id="635" r:id="rId7"/>
    <p:sldId id="755" r:id="rId8"/>
    <p:sldId id="756" r:id="rId9"/>
    <p:sldId id="757" r:id="rId10"/>
    <p:sldId id="759" r:id="rId11"/>
    <p:sldId id="758" r:id="rId12"/>
    <p:sldId id="715" r:id="rId13"/>
    <p:sldId id="760" r:id="rId14"/>
    <p:sldId id="761" r:id="rId15"/>
    <p:sldId id="766" r:id="rId16"/>
    <p:sldId id="764" r:id="rId17"/>
    <p:sldId id="765" r:id="rId18"/>
    <p:sldId id="684" r:id="rId19"/>
    <p:sldId id="719" r:id="rId20"/>
    <p:sldId id="771" r:id="rId21"/>
    <p:sldId id="772" r:id="rId22"/>
    <p:sldId id="782" r:id="rId23"/>
    <p:sldId id="783" r:id="rId24"/>
    <p:sldId id="769" r:id="rId25"/>
    <p:sldId id="770" r:id="rId26"/>
    <p:sldId id="784" r:id="rId27"/>
    <p:sldId id="785" r:id="rId28"/>
    <p:sldId id="689" r:id="rId29"/>
    <p:sldId id="773" r:id="rId30"/>
    <p:sldId id="778" r:id="rId31"/>
    <p:sldId id="779" r:id="rId32"/>
    <p:sldId id="780" r:id="rId33"/>
    <p:sldId id="781" r:id="rId34"/>
    <p:sldId id="606" r:id="rId35"/>
  </p:sldIdLst>
  <p:sldSz cx="9906000" cy="6858000" type="A4"/>
  <p:notesSz cx="7104063" cy="10234613"/>
  <p:defaultTextStyle>
    <a:defPPr>
      <a:defRPr lang="ko-KR"/>
    </a:defPPr>
    <a:lvl1pPr algn="l" rtl="0" fontAlgn="base" latinLnBrk="1">
      <a:spcBef>
        <a:spcPct val="50000"/>
      </a:spcBef>
      <a:spcAft>
        <a:spcPct val="0"/>
      </a:spcAft>
      <a:defRPr kumimoji="1" sz="1100" b="1" kern="1200">
        <a:solidFill>
          <a:schemeClr val="tx1"/>
        </a:solidFill>
        <a:latin typeface="가는각진제목체" pitchFamily="18" charset="-127"/>
        <a:ea typeface="가는각진제목체" pitchFamily="18" charset="-127"/>
        <a:cs typeface="+mn-cs"/>
      </a:defRPr>
    </a:lvl1pPr>
    <a:lvl2pPr marL="457200" algn="l" rtl="0" fontAlgn="base" latinLnBrk="1">
      <a:spcBef>
        <a:spcPct val="50000"/>
      </a:spcBef>
      <a:spcAft>
        <a:spcPct val="0"/>
      </a:spcAft>
      <a:defRPr kumimoji="1" sz="1100" b="1" kern="1200">
        <a:solidFill>
          <a:schemeClr val="tx1"/>
        </a:solidFill>
        <a:latin typeface="가는각진제목체" pitchFamily="18" charset="-127"/>
        <a:ea typeface="가는각진제목체" pitchFamily="18" charset="-127"/>
        <a:cs typeface="+mn-cs"/>
      </a:defRPr>
    </a:lvl2pPr>
    <a:lvl3pPr marL="914400" algn="l" rtl="0" fontAlgn="base" latinLnBrk="1">
      <a:spcBef>
        <a:spcPct val="50000"/>
      </a:spcBef>
      <a:spcAft>
        <a:spcPct val="0"/>
      </a:spcAft>
      <a:defRPr kumimoji="1" sz="1100" b="1" kern="1200">
        <a:solidFill>
          <a:schemeClr val="tx1"/>
        </a:solidFill>
        <a:latin typeface="가는각진제목체" pitchFamily="18" charset="-127"/>
        <a:ea typeface="가는각진제목체" pitchFamily="18" charset="-127"/>
        <a:cs typeface="+mn-cs"/>
      </a:defRPr>
    </a:lvl3pPr>
    <a:lvl4pPr marL="1371600" algn="l" rtl="0" fontAlgn="base" latinLnBrk="1">
      <a:spcBef>
        <a:spcPct val="50000"/>
      </a:spcBef>
      <a:spcAft>
        <a:spcPct val="0"/>
      </a:spcAft>
      <a:defRPr kumimoji="1" sz="1100" b="1" kern="1200">
        <a:solidFill>
          <a:schemeClr val="tx1"/>
        </a:solidFill>
        <a:latin typeface="가는각진제목체" pitchFamily="18" charset="-127"/>
        <a:ea typeface="가는각진제목체" pitchFamily="18" charset="-127"/>
        <a:cs typeface="+mn-cs"/>
      </a:defRPr>
    </a:lvl4pPr>
    <a:lvl5pPr marL="1828800" algn="l" rtl="0" fontAlgn="base" latinLnBrk="1">
      <a:spcBef>
        <a:spcPct val="50000"/>
      </a:spcBef>
      <a:spcAft>
        <a:spcPct val="0"/>
      </a:spcAft>
      <a:defRPr kumimoji="1" sz="1100" b="1" kern="1200">
        <a:solidFill>
          <a:schemeClr val="tx1"/>
        </a:solidFill>
        <a:latin typeface="가는각진제목체" pitchFamily="18" charset="-127"/>
        <a:ea typeface="가는각진제목체" pitchFamily="18" charset="-127"/>
        <a:cs typeface="+mn-cs"/>
      </a:defRPr>
    </a:lvl5pPr>
    <a:lvl6pPr marL="2286000" algn="l" defTabSz="914400" rtl="0" eaLnBrk="1" latinLnBrk="1" hangingPunct="1">
      <a:defRPr kumimoji="1" sz="1100" b="1" kern="1200">
        <a:solidFill>
          <a:schemeClr val="tx1"/>
        </a:solidFill>
        <a:latin typeface="가는각진제목체" pitchFamily="18" charset="-127"/>
        <a:ea typeface="가는각진제목체" pitchFamily="18" charset="-127"/>
        <a:cs typeface="+mn-cs"/>
      </a:defRPr>
    </a:lvl6pPr>
    <a:lvl7pPr marL="2743200" algn="l" defTabSz="914400" rtl="0" eaLnBrk="1" latinLnBrk="1" hangingPunct="1">
      <a:defRPr kumimoji="1" sz="1100" b="1" kern="1200">
        <a:solidFill>
          <a:schemeClr val="tx1"/>
        </a:solidFill>
        <a:latin typeface="가는각진제목체" pitchFamily="18" charset="-127"/>
        <a:ea typeface="가는각진제목체" pitchFamily="18" charset="-127"/>
        <a:cs typeface="+mn-cs"/>
      </a:defRPr>
    </a:lvl7pPr>
    <a:lvl8pPr marL="3200400" algn="l" defTabSz="914400" rtl="0" eaLnBrk="1" latinLnBrk="1" hangingPunct="1">
      <a:defRPr kumimoji="1" sz="1100" b="1" kern="1200">
        <a:solidFill>
          <a:schemeClr val="tx1"/>
        </a:solidFill>
        <a:latin typeface="가는각진제목체" pitchFamily="18" charset="-127"/>
        <a:ea typeface="가는각진제목체" pitchFamily="18" charset="-127"/>
        <a:cs typeface="+mn-cs"/>
      </a:defRPr>
    </a:lvl8pPr>
    <a:lvl9pPr marL="3657600" algn="l" defTabSz="914400" rtl="0" eaLnBrk="1" latinLnBrk="1" hangingPunct="1">
      <a:defRPr kumimoji="1" sz="1100" b="1" kern="1200">
        <a:solidFill>
          <a:schemeClr val="tx1"/>
        </a:solidFill>
        <a:latin typeface="가는각진제목체" pitchFamily="18" charset="-127"/>
        <a:ea typeface="가는각진제목체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007BFF"/>
    <a:srgbClr val="1661AE"/>
    <a:srgbClr val="DAEBFF"/>
    <a:srgbClr val="F2F2F2"/>
    <a:srgbClr val="FDEADA"/>
    <a:srgbClr val="93B7FF"/>
    <a:srgbClr val="993366"/>
    <a:srgbClr val="FFCC66"/>
    <a:srgbClr val="FFD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27" autoAdjust="0"/>
    <p:restoredTop sz="86380" autoAdjust="0"/>
  </p:normalViewPr>
  <p:slideViewPr>
    <p:cSldViewPr snapToGrid="0">
      <p:cViewPr varScale="1">
        <p:scale>
          <a:sx n="105" d="100"/>
          <a:sy n="105" d="100"/>
        </p:scale>
        <p:origin x="-720" y="-96"/>
      </p:cViewPr>
      <p:guideLst>
        <p:guide orient="horz" pos="2320"/>
        <p:guide orient="horz" pos="2172"/>
        <p:guide orient="horz" pos="4013"/>
        <p:guide orient="horz" pos="642"/>
        <p:guide orient="horz" pos="778"/>
        <p:guide pos="361"/>
        <p:guide pos="5916"/>
        <p:guide pos="3121"/>
        <p:guide pos="3188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910" y="-102"/>
      </p:cViewPr>
      <p:guideLst>
        <p:guide orient="horz" pos="3224"/>
        <p:guide pos="223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639" cy="511175"/>
          </a:xfrm>
          <a:prstGeom prst="rect">
            <a:avLst/>
          </a:prstGeom>
        </p:spPr>
        <p:txBody>
          <a:bodyPr vert="horz" lIns="91453" tIns="45727" rIns="91453" bIns="45727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3837" y="1"/>
            <a:ext cx="3078639" cy="511175"/>
          </a:xfrm>
          <a:prstGeom prst="rect">
            <a:avLst/>
          </a:prstGeom>
        </p:spPr>
        <p:txBody>
          <a:bodyPr vert="horz" lIns="91453" tIns="45727" rIns="91453" bIns="45727" rtlCol="0"/>
          <a:lstStyle>
            <a:lvl1pPr algn="r">
              <a:defRPr sz="1200"/>
            </a:lvl1pPr>
          </a:lstStyle>
          <a:p>
            <a:fld id="{1013B573-79B5-4CA8-8E5B-F6A7FCEE01AB}" type="datetimeFigureOut">
              <a:rPr lang="ko-KR" altLang="en-US" smtClean="0"/>
              <a:t>2023-04-10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9721850"/>
            <a:ext cx="3078639" cy="511175"/>
          </a:xfrm>
          <a:prstGeom prst="rect">
            <a:avLst/>
          </a:prstGeom>
        </p:spPr>
        <p:txBody>
          <a:bodyPr vert="horz" lIns="91453" tIns="45727" rIns="91453" bIns="45727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3837" y="9721850"/>
            <a:ext cx="3078639" cy="511175"/>
          </a:xfrm>
          <a:prstGeom prst="rect">
            <a:avLst/>
          </a:prstGeom>
        </p:spPr>
        <p:txBody>
          <a:bodyPr vert="horz" lIns="91453" tIns="45727" rIns="91453" bIns="45727" rtlCol="0" anchor="b"/>
          <a:lstStyle>
            <a:lvl1pPr algn="r">
              <a:defRPr sz="1200"/>
            </a:lvl1pPr>
          </a:lstStyle>
          <a:p>
            <a:fld id="{5B13FDFD-BBCA-44B9-834F-8AF66E2B5AE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5730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78935" cy="51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3" tIns="47417" rIns="94833" bIns="47417" numCol="1" anchor="t" anchorCtr="0" compatLnSpc="1">
            <a:prstTxWarp prst="textNoShape">
              <a:avLst/>
            </a:prstTxWarp>
          </a:bodyPr>
          <a:lstStyle>
            <a:lvl1pPr defTabSz="948392">
              <a:spcBef>
                <a:spcPct val="0"/>
              </a:spcBef>
              <a:defRPr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436" y="0"/>
            <a:ext cx="3078934" cy="51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3" tIns="47417" rIns="94833" bIns="47417" numCol="1" anchor="t" anchorCtr="0" compatLnSpc="1">
            <a:prstTxWarp prst="textNoShape">
              <a:avLst/>
            </a:prstTxWarp>
          </a:bodyPr>
          <a:lstStyle>
            <a:lvl1pPr algn="r" defTabSz="948392">
              <a:spcBef>
                <a:spcPct val="0"/>
              </a:spcBef>
              <a:defRPr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5137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915" y="4863083"/>
            <a:ext cx="5682235" cy="460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3" tIns="47417" rIns="94833" bIns="474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19602"/>
            <a:ext cx="3078935" cy="51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3" tIns="47417" rIns="94833" bIns="47417" numCol="1" anchor="b" anchorCtr="0" compatLnSpc="1">
            <a:prstTxWarp prst="textNoShape">
              <a:avLst/>
            </a:prstTxWarp>
          </a:bodyPr>
          <a:lstStyle>
            <a:lvl1pPr defTabSz="948392">
              <a:spcBef>
                <a:spcPct val="0"/>
              </a:spcBef>
              <a:defRPr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436" y="9719602"/>
            <a:ext cx="3078934" cy="51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3" tIns="47417" rIns="94833" bIns="47417" numCol="1" anchor="b" anchorCtr="0" compatLnSpc="1">
            <a:prstTxWarp prst="textNoShape">
              <a:avLst/>
            </a:prstTxWarp>
          </a:bodyPr>
          <a:lstStyle>
            <a:lvl1pPr algn="r" defTabSz="948392">
              <a:spcBef>
                <a:spcPct val="0"/>
              </a:spcBef>
              <a:defRPr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3E7FF5D-71FF-4569-BA36-9777FE2B357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80915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7FF5D-71FF-4569-BA36-9777FE2B357B}" type="slidenum">
              <a:rPr lang="en-US" altLang="ko-KR" smtClean="0"/>
              <a:pPr>
                <a:defRPr/>
              </a:pPr>
              <a:t>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06216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7FF5D-71FF-4569-BA36-9777FE2B357B}" type="slidenum">
              <a:rPr lang="en-US" altLang="ko-KR" smtClean="0"/>
              <a:pPr>
                <a:defRPr/>
              </a:pPr>
              <a:t>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06216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7FF5D-71FF-4569-BA36-9777FE2B357B}" type="slidenum">
              <a:rPr lang="en-US" altLang="ko-KR" smtClean="0"/>
              <a:pPr>
                <a:defRPr/>
              </a:pPr>
              <a:t>12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06216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7FF5D-71FF-4569-BA36-9777FE2B357B}" type="slidenum">
              <a:rPr lang="en-US" altLang="ko-KR" smtClean="0"/>
              <a:pPr>
                <a:defRPr/>
              </a:pPr>
              <a:t>13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06216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7FF5D-71FF-4569-BA36-9777FE2B357B}" type="slidenum">
              <a:rPr lang="en-US" altLang="ko-KR" smtClean="0"/>
              <a:pPr>
                <a:defRPr/>
              </a:pPr>
              <a:t>18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06216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7FF5D-71FF-4569-BA36-9777FE2B357B}" type="slidenum">
              <a:rPr lang="en-US" altLang="ko-KR" smtClean="0"/>
              <a:pPr>
                <a:defRPr/>
              </a:pPr>
              <a:t>28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06216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7FF5D-71FF-4569-BA36-9777FE2B357B}" type="slidenum">
              <a:rPr lang="en-US" altLang="ko-KR" smtClean="0"/>
              <a:pPr>
                <a:defRPr/>
              </a:pPr>
              <a:t>29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06216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29938"/>
            <a:ext cx="8420100" cy="1470513"/>
          </a:xfrm>
          <a:prstGeom prst="rect">
            <a:avLst/>
          </a:prstGeom>
        </p:spPr>
        <p:txBody>
          <a:bodyPr/>
          <a:lstStyle>
            <a:lvl1pPr>
              <a:defRPr lang="ko-KR" altLang="en-US" sz="5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나눔스퀘어_ac ExtraBold" pitchFamily="50" charset="-127"/>
                <a:ea typeface="나눔스퀘어_ac ExtraBold" pitchFamily="50" charset="-127"/>
              </a:defRPr>
            </a:lvl1pPr>
          </a:lstStyle>
          <a:p>
            <a:pPr lvl="0" algn="ctr"/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9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070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341587" y="487750"/>
            <a:ext cx="9177282" cy="6104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cxnSp>
        <p:nvCxnSpPr>
          <p:cNvPr id="21" name="직선 연결선 20"/>
          <p:cNvCxnSpPr/>
          <p:nvPr userDrawn="1"/>
        </p:nvCxnSpPr>
        <p:spPr>
          <a:xfrm>
            <a:off x="7099300" y="7624"/>
            <a:ext cx="2806700" cy="0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 userDrawn="1"/>
        </p:nvCxnSpPr>
        <p:spPr>
          <a:xfrm>
            <a:off x="7090128" y="7624"/>
            <a:ext cx="943667" cy="0"/>
          </a:xfrm>
          <a:prstGeom prst="line">
            <a:avLst/>
          </a:prstGeom>
          <a:ln w="63500">
            <a:solidFill>
              <a:srgbClr val="276DBB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798016" y="6592411"/>
            <a:ext cx="2311400" cy="242423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fld id="{93B025FF-13A6-4DE6-9751-3C75BB533F3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4"/>
          </p:nvPr>
        </p:nvSpPr>
        <p:spPr>
          <a:xfrm>
            <a:off x="416496" y="576583"/>
            <a:ext cx="9036000" cy="594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 sz="1100">
                <a:solidFill>
                  <a:srgbClr val="595959"/>
                </a:solidFill>
              </a:defRPr>
            </a:lvl1pPr>
            <a:lvl2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 kumimoji="0" lang="ko-KR" altLang="en-US" sz="1600" b="1" kern="1200" dirty="0" smtClean="0">
                <a:solidFill>
                  <a:srgbClr val="595959"/>
                </a:solidFill>
                <a:latin typeface="+mn-ea"/>
                <a:ea typeface="+mn-ea"/>
                <a:cs typeface="+mn-cs"/>
              </a:defRPr>
            </a:lvl2pPr>
            <a:lvl3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 kumimoji="0" lang="ko-KR" altLang="en-US" sz="1400" b="1" kern="1200" dirty="0" smtClean="0">
                <a:solidFill>
                  <a:srgbClr val="595959"/>
                </a:solidFill>
                <a:latin typeface="+mn-ea"/>
                <a:ea typeface="+mn-ea"/>
                <a:cs typeface="+mn-cs"/>
              </a:defRPr>
            </a:lvl3pPr>
            <a:lvl4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 kumimoji="0" lang="ko-KR" altLang="en-US" sz="1200" b="1" kern="1200" dirty="0" smtClean="0">
                <a:solidFill>
                  <a:srgbClr val="595959"/>
                </a:solidFill>
                <a:latin typeface="+mn-ea"/>
                <a:ea typeface="+mn-ea"/>
                <a:cs typeface="+mn-cs"/>
              </a:defRPr>
            </a:lvl4pPr>
            <a:lvl5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 kumimoji="0" lang="ko-KR" altLang="en-US" sz="1200" b="1" kern="1200" dirty="0">
                <a:solidFill>
                  <a:srgbClr val="595959"/>
                </a:solidFill>
                <a:latin typeface="+mn-ea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en-US" altLang="ko-KR" dirty="0" smtClean="0"/>
              <a:t>1.1. </a:t>
            </a:r>
            <a:r>
              <a:rPr lang="ko-KR" altLang="en-US" dirty="0" smtClean="0"/>
              <a:t>첫째 수준</a:t>
            </a:r>
          </a:p>
          <a:p>
            <a:pPr lvl="2"/>
            <a:r>
              <a:rPr lang="en-US" altLang="ko-KR" dirty="0" smtClean="0"/>
              <a:t>1.1.1. </a:t>
            </a:r>
            <a:r>
              <a:rPr lang="ko-KR" altLang="en-US" dirty="0" smtClean="0"/>
              <a:t>둘째 수준</a:t>
            </a:r>
          </a:p>
          <a:p>
            <a:pPr marL="0" lvl="3" indent="0" algn="l" defTabSz="914400" rtl="0" eaLnBrk="1" fontAlgn="auto" latinLnBrk="1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dirty="0" smtClean="0"/>
              <a:t>1.1.1.1. </a:t>
            </a:r>
            <a:r>
              <a:rPr lang="ko-KR" altLang="en-US" dirty="0" smtClean="0"/>
              <a:t>셋째 수준</a:t>
            </a:r>
          </a:p>
          <a:p>
            <a:pPr marL="0" lvl="4" indent="0" algn="l" defTabSz="914400" rtl="0" eaLnBrk="1" fontAlgn="auto" latinLnBrk="1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ko-KR" altLang="en-US" dirty="0" smtClean="0"/>
              <a:t>가</a:t>
            </a:r>
            <a:r>
              <a:rPr lang="en-US" altLang="ko-KR" dirty="0" smtClean="0"/>
              <a:t>. </a:t>
            </a:r>
            <a:r>
              <a:rPr lang="ko-KR" altLang="en-US" dirty="0" smtClean="0"/>
              <a:t>넷째 수준</a:t>
            </a:r>
            <a:endParaRPr lang="ko-KR" altLang="en-US" dirty="0"/>
          </a:p>
        </p:txBody>
      </p:sp>
      <p:sp>
        <p:nvSpPr>
          <p:cNvPr id="8" name="대각선 방향의 모서리가 둥근 사각형 7"/>
          <p:cNvSpPr/>
          <p:nvPr userDrawn="1"/>
        </p:nvSpPr>
        <p:spPr bwMode="auto">
          <a:xfrm>
            <a:off x="351112" y="570988"/>
            <a:ext cx="9177282" cy="44869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가는각진제목체" pitchFamily="18" charset="-127"/>
              <a:ea typeface="가는각진제목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2186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3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1933" y="4407146"/>
            <a:ext cx="8420100" cy="136170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1933" y="2906959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대각선 방향의 모서리가 둥근 사각형 3"/>
          <p:cNvSpPr/>
          <p:nvPr userDrawn="1"/>
        </p:nvSpPr>
        <p:spPr bwMode="auto">
          <a:xfrm>
            <a:off x="351112" y="570988"/>
            <a:ext cx="9177282" cy="44869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가는각진제목체" pitchFamily="18" charset="-127"/>
              <a:ea typeface="가는각진제목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939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4730" y="729764"/>
            <a:ext cx="8736542" cy="381600"/>
          </a:xfrm>
          <a:prstGeom prst="rect">
            <a:avLst/>
          </a:prstGeom>
        </p:spPr>
        <p:txBody>
          <a:bodyPr/>
          <a:lstStyle>
            <a:lvl1pPr>
              <a:defRPr lang="ko-KR" altLang="en-US" sz="1600" b="0" kern="1200">
                <a:solidFill>
                  <a:schemeClr val="tx1"/>
                </a:solidFill>
                <a:latin typeface="나눔스퀘어OTF ExtraBold" pitchFamily="34" charset="-127"/>
                <a:ea typeface="나눔스퀘어OTF ExtraBold" pitchFamily="34" charset="-127"/>
              </a:defRPr>
            </a:lvl1pPr>
          </a:lstStyle>
          <a:p>
            <a:pPr lvl="0"/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5" name="제목 1"/>
          <p:cNvSpPr txBox="1">
            <a:spLocks/>
          </p:cNvSpPr>
          <p:nvPr userDrawn="1"/>
        </p:nvSpPr>
        <p:spPr>
          <a:xfrm>
            <a:off x="3200400" y="89463"/>
            <a:ext cx="5985400" cy="324342"/>
          </a:xfrm>
          <a:prstGeom prst="rect">
            <a:avLst/>
          </a:prstGeom>
        </p:spPr>
        <p:txBody>
          <a:bodyPr/>
          <a:lstStyle>
            <a:lvl1pPr algn="just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lang="ko-KR" altLang="en-US" sz="1600" b="0" kern="1200">
                <a:solidFill>
                  <a:schemeClr val="tx1"/>
                </a:solidFill>
                <a:latin typeface="나눔스퀘어OTF ExtraBold" pitchFamily="34" charset="-127"/>
                <a:ea typeface="나눔스퀘어OTF ExtraBold" pitchFamily="34" charset="-127"/>
                <a:cs typeface="+mj-cs"/>
              </a:defRPr>
            </a:lvl1pPr>
            <a:lvl2pPr algn="just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2"/>
                </a:solidFill>
                <a:latin typeface="휴먼모음T 전각" pitchFamily="2" charset="-127"/>
                <a:ea typeface="휴먼모음T 전각" pitchFamily="2" charset="-127"/>
              </a:defRPr>
            </a:lvl2pPr>
            <a:lvl3pPr algn="just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2"/>
                </a:solidFill>
                <a:latin typeface="휴먼모음T 전각" pitchFamily="2" charset="-127"/>
                <a:ea typeface="휴먼모음T 전각" pitchFamily="2" charset="-127"/>
              </a:defRPr>
            </a:lvl3pPr>
            <a:lvl4pPr algn="just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2"/>
                </a:solidFill>
                <a:latin typeface="휴먼모음T 전각" pitchFamily="2" charset="-127"/>
                <a:ea typeface="휴먼모음T 전각" pitchFamily="2" charset="-127"/>
              </a:defRPr>
            </a:lvl4pPr>
            <a:lvl5pPr algn="just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2"/>
                </a:solidFill>
                <a:latin typeface="휴먼모음T 전각" pitchFamily="2" charset="-127"/>
                <a:ea typeface="휴먼모음T 전각" pitchFamily="2" charset="-127"/>
              </a:defRPr>
            </a:lvl5pPr>
            <a:lvl6pPr marL="457200" algn="just" rtl="0" fontAlgn="base" latinLnBrk="1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2"/>
                </a:solidFill>
                <a:latin typeface="휴먼모음T 전각" pitchFamily="2" charset="-127"/>
                <a:ea typeface="휴먼모음T 전각" pitchFamily="2" charset="-127"/>
              </a:defRPr>
            </a:lvl6pPr>
            <a:lvl7pPr marL="914400" algn="just" rtl="0" fontAlgn="base" latinLnBrk="1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2"/>
                </a:solidFill>
                <a:latin typeface="휴먼모음T 전각" pitchFamily="2" charset="-127"/>
                <a:ea typeface="휴먼모음T 전각" pitchFamily="2" charset="-127"/>
              </a:defRPr>
            </a:lvl7pPr>
            <a:lvl8pPr marL="1371600" algn="just" rtl="0" fontAlgn="base" latinLnBrk="1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2"/>
                </a:solidFill>
                <a:latin typeface="휴먼모음T 전각" pitchFamily="2" charset="-127"/>
                <a:ea typeface="휴먼모음T 전각" pitchFamily="2" charset="-127"/>
              </a:defRPr>
            </a:lvl8pPr>
            <a:lvl9pPr marL="1828800" algn="just" rtl="0" fontAlgn="base" latinLnBrk="1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2"/>
                </a:solidFill>
                <a:latin typeface="휴먼모음T 전각" pitchFamily="2" charset="-127"/>
                <a:ea typeface="휴먼모음T 전각" pitchFamily="2" charset="-127"/>
              </a:defRPr>
            </a:lvl9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4" name="대각선 방향의 모서리가 둥근 사각형 3"/>
          <p:cNvSpPr/>
          <p:nvPr userDrawn="1"/>
        </p:nvSpPr>
        <p:spPr bwMode="auto">
          <a:xfrm>
            <a:off x="351112" y="570988"/>
            <a:ext cx="9177282" cy="44869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가는각진제목체" pitchFamily="18" charset="-127"/>
              <a:ea typeface="가는각진제목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958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3200400" y="89463"/>
            <a:ext cx="5985400" cy="324342"/>
          </a:xfrm>
          <a:prstGeom prst="rect">
            <a:avLst/>
          </a:prstGeom>
        </p:spPr>
        <p:txBody>
          <a:bodyPr/>
          <a:lstStyle>
            <a:lvl1pPr>
              <a:defRPr lang="ko-KR" altLang="en-US" sz="1600" b="0" kern="1200">
                <a:solidFill>
                  <a:schemeClr val="tx1"/>
                </a:solidFill>
                <a:latin typeface="나눔스퀘어OTF ExtraBold" pitchFamily="34" charset="-127"/>
                <a:ea typeface="나눔스퀘어OTF ExtraBold" pitchFamily="34" charset="-127"/>
              </a:defRPr>
            </a:lvl1pPr>
          </a:lstStyle>
          <a:p>
            <a:pPr lvl="0"/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대각선 방향의 모서리가 둥근 사각형 3"/>
          <p:cNvSpPr/>
          <p:nvPr userDrawn="1"/>
        </p:nvSpPr>
        <p:spPr bwMode="auto">
          <a:xfrm>
            <a:off x="351112" y="570988"/>
            <a:ext cx="9177282" cy="44869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가는각진제목체" pitchFamily="18" charset="-127"/>
              <a:ea typeface="가는각진제목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8042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9258" y="685308"/>
            <a:ext cx="8736542" cy="381491"/>
          </a:xfrm>
          <a:prstGeom prst="rect">
            <a:avLst/>
          </a:prstGeom>
        </p:spPr>
        <p:txBody>
          <a:bodyPr/>
          <a:lstStyle>
            <a:lvl1pPr>
              <a:defRPr lang="ko-KR" altLang="en-US" sz="1600" b="0" kern="1200">
                <a:solidFill>
                  <a:schemeClr val="tx1"/>
                </a:solidFill>
                <a:latin typeface="나눔스퀘어OTF ExtraBold" pitchFamily="34" charset="-127"/>
                <a:ea typeface="나눔스퀘어OTF ExtraBold" pitchFamily="34" charset="-127"/>
              </a:defRPr>
            </a:lvl1pPr>
          </a:lstStyle>
          <a:p>
            <a:pPr lvl="0"/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7" name="제목 1"/>
          <p:cNvSpPr txBox="1">
            <a:spLocks/>
          </p:cNvSpPr>
          <p:nvPr userDrawn="1"/>
        </p:nvSpPr>
        <p:spPr>
          <a:xfrm>
            <a:off x="3200400" y="89463"/>
            <a:ext cx="5985400" cy="324342"/>
          </a:xfrm>
          <a:prstGeom prst="rect">
            <a:avLst/>
          </a:prstGeom>
        </p:spPr>
        <p:txBody>
          <a:bodyPr/>
          <a:lstStyle>
            <a:lvl1pPr algn="just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lang="ko-KR" altLang="en-US" sz="1600" b="0" kern="1200">
                <a:solidFill>
                  <a:schemeClr val="tx1"/>
                </a:solidFill>
                <a:latin typeface="나눔스퀘어OTF ExtraBold" pitchFamily="34" charset="-127"/>
                <a:ea typeface="나눔스퀘어OTF ExtraBold" pitchFamily="34" charset="-127"/>
                <a:cs typeface="+mj-cs"/>
              </a:defRPr>
            </a:lvl1pPr>
            <a:lvl2pPr algn="just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2"/>
                </a:solidFill>
                <a:latin typeface="휴먼모음T 전각" pitchFamily="2" charset="-127"/>
                <a:ea typeface="휴먼모음T 전각" pitchFamily="2" charset="-127"/>
              </a:defRPr>
            </a:lvl2pPr>
            <a:lvl3pPr algn="just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2"/>
                </a:solidFill>
                <a:latin typeface="휴먼모음T 전각" pitchFamily="2" charset="-127"/>
                <a:ea typeface="휴먼모음T 전각" pitchFamily="2" charset="-127"/>
              </a:defRPr>
            </a:lvl3pPr>
            <a:lvl4pPr algn="just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2"/>
                </a:solidFill>
                <a:latin typeface="휴먼모음T 전각" pitchFamily="2" charset="-127"/>
                <a:ea typeface="휴먼모음T 전각" pitchFamily="2" charset="-127"/>
              </a:defRPr>
            </a:lvl4pPr>
            <a:lvl5pPr algn="just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2"/>
                </a:solidFill>
                <a:latin typeface="휴먼모음T 전각" pitchFamily="2" charset="-127"/>
                <a:ea typeface="휴먼모음T 전각" pitchFamily="2" charset="-127"/>
              </a:defRPr>
            </a:lvl5pPr>
            <a:lvl6pPr marL="457200" algn="just" rtl="0" fontAlgn="base" latinLnBrk="1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2"/>
                </a:solidFill>
                <a:latin typeface="휴먼모음T 전각" pitchFamily="2" charset="-127"/>
                <a:ea typeface="휴먼모음T 전각" pitchFamily="2" charset="-127"/>
              </a:defRPr>
            </a:lvl6pPr>
            <a:lvl7pPr marL="914400" algn="just" rtl="0" fontAlgn="base" latinLnBrk="1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2"/>
                </a:solidFill>
                <a:latin typeface="휴먼모음T 전각" pitchFamily="2" charset="-127"/>
                <a:ea typeface="휴먼모음T 전각" pitchFamily="2" charset="-127"/>
              </a:defRPr>
            </a:lvl7pPr>
            <a:lvl8pPr marL="1371600" algn="just" rtl="0" fontAlgn="base" latinLnBrk="1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2"/>
                </a:solidFill>
                <a:latin typeface="휴먼모음T 전각" pitchFamily="2" charset="-127"/>
                <a:ea typeface="휴먼모음T 전각" pitchFamily="2" charset="-127"/>
              </a:defRPr>
            </a:lvl8pPr>
            <a:lvl9pPr marL="1828800" algn="just" rtl="0" fontAlgn="base" latinLnBrk="1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2"/>
                </a:solidFill>
                <a:latin typeface="휴먼모음T 전각" pitchFamily="2" charset="-127"/>
                <a:ea typeface="휴먼모음T 전각" pitchFamily="2" charset="-127"/>
              </a:defRPr>
            </a:lvl9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5" name="대각선 방향의 모서리가 둥근 사각형 4"/>
          <p:cNvSpPr/>
          <p:nvPr userDrawn="1"/>
        </p:nvSpPr>
        <p:spPr bwMode="auto">
          <a:xfrm>
            <a:off x="351112" y="570988"/>
            <a:ext cx="9177282" cy="44869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가는각진제목체" pitchFamily="18" charset="-127"/>
              <a:ea typeface="가는각진제목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591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6"/>
          <p:cNvSpPr>
            <a:spLocks noGrp="1"/>
          </p:cNvSpPr>
          <p:nvPr>
            <p:ph type="body" sz="quarter" idx="11"/>
          </p:nvPr>
        </p:nvSpPr>
        <p:spPr>
          <a:xfrm>
            <a:off x="457200" y="650875"/>
            <a:ext cx="8963025" cy="28469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lvl1pPr marL="0" indent="0">
              <a:buNone/>
              <a:defRPr lang="ko-KR" altLang="en-US" sz="1250" b="1" kern="1200" smtClean="0">
                <a:latin typeface="나눔스퀘어OTF Bold" pitchFamily="34" charset="-127"/>
                <a:ea typeface="나눔스퀘어OTF Bold" pitchFamily="34" charset="-127"/>
              </a:defRPr>
            </a:lvl1pPr>
            <a:lvl2pPr>
              <a:defRPr lang="ko-KR" altLang="en-US" sz="1100" b="1" kern="1200" smtClean="0"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>
              <a:defRPr lang="ko-KR" altLang="en-US" sz="1100" b="1" kern="1200" smtClean="0"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>
              <a:defRPr lang="ko-KR" altLang="en-US" sz="1100" b="1" kern="1200" smtClean="0"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>
              <a:defRPr lang="ko-KR" altLang="en-US" sz="1100" b="1" kern="1200"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3200400" y="89463"/>
            <a:ext cx="5985400" cy="324342"/>
          </a:xfrm>
          <a:prstGeom prst="rect">
            <a:avLst/>
          </a:prstGeom>
        </p:spPr>
        <p:txBody>
          <a:bodyPr/>
          <a:lstStyle>
            <a:lvl1pPr>
              <a:defRPr lang="ko-KR" altLang="en-US" sz="1600" b="0" kern="1200">
                <a:solidFill>
                  <a:schemeClr val="tx1"/>
                </a:solidFill>
                <a:latin typeface="나눔스퀘어OTF ExtraBold" pitchFamily="34" charset="-127"/>
                <a:ea typeface="나눔스퀘어OTF ExtraBold" pitchFamily="34" charset="-127"/>
              </a:defRPr>
            </a:lvl1pPr>
          </a:lstStyle>
          <a:p>
            <a:pPr lvl="0"/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6" name="대각선 방향의 모서리가 둥근 사각형 5"/>
          <p:cNvSpPr/>
          <p:nvPr userDrawn="1"/>
        </p:nvSpPr>
        <p:spPr bwMode="auto">
          <a:xfrm>
            <a:off x="351112" y="570988"/>
            <a:ext cx="9177282" cy="44869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가는각진제목체" pitchFamily="18" charset="-127"/>
              <a:ea typeface="가는각진제목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651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6"/>
          <p:cNvSpPr>
            <a:spLocks noGrp="1"/>
          </p:cNvSpPr>
          <p:nvPr>
            <p:ph type="body" sz="quarter" idx="11"/>
          </p:nvPr>
        </p:nvSpPr>
        <p:spPr>
          <a:xfrm>
            <a:off x="457200" y="650875"/>
            <a:ext cx="8963025" cy="28469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lvl1pPr marL="0" indent="0">
              <a:buNone/>
              <a:defRPr lang="ko-KR" altLang="en-US" sz="1250" b="1" kern="1200" smtClean="0">
                <a:latin typeface="나눔스퀘어OTF Bold" pitchFamily="34" charset="-127"/>
                <a:ea typeface="나눔스퀘어OTF Bold" pitchFamily="34" charset="-127"/>
              </a:defRPr>
            </a:lvl1pPr>
            <a:lvl2pPr>
              <a:defRPr lang="ko-KR" altLang="en-US" sz="1100" b="1" kern="1200" smtClean="0"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>
              <a:defRPr lang="ko-KR" altLang="en-US" sz="1100" b="1" kern="1200" smtClean="0"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>
              <a:defRPr lang="ko-KR" altLang="en-US" sz="1100" b="1" kern="1200" smtClean="0"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>
              <a:defRPr lang="ko-KR" altLang="en-US" sz="1100" b="1" kern="1200"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3200400" y="89463"/>
            <a:ext cx="5985400" cy="324342"/>
          </a:xfrm>
          <a:prstGeom prst="rect">
            <a:avLst/>
          </a:prstGeom>
        </p:spPr>
        <p:txBody>
          <a:bodyPr/>
          <a:lstStyle>
            <a:lvl1pPr>
              <a:defRPr lang="ko-KR" altLang="en-US" sz="1600" b="0" kern="1200">
                <a:solidFill>
                  <a:schemeClr val="tx1"/>
                </a:solidFill>
                <a:latin typeface="나눔스퀘어OTF ExtraBold" pitchFamily="34" charset="-127"/>
                <a:ea typeface="나눔스퀘어OTF ExtraBold" pitchFamily="34" charset="-127"/>
              </a:defRPr>
            </a:lvl1pPr>
          </a:lstStyle>
          <a:p>
            <a:pPr lvl="0"/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대각선 방향의 모서리가 둥근 사각형 3"/>
          <p:cNvSpPr/>
          <p:nvPr userDrawn="1"/>
        </p:nvSpPr>
        <p:spPr bwMode="auto">
          <a:xfrm>
            <a:off x="351112" y="570988"/>
            <a:ext cx="9177282" cy="44869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가는각진제목체" pitchFamily="18" charset="-127"/>
              <a:ea typeface="가는각진제목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04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32802" y="6407945"/>
            <a:ext cx="2282648" cy="2143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387440-5FF5-4DC1-B081-4BBC105786FC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prstClr val="black"/>
              </a:solidFill>
            </a:endParaRPr>
          </a:p>
        </p:txBody>
      </p:sp>
      <p:sp>
        <p:nvSpPr>
          <p:cNvPr id="4" name="직사각형 3"/>
          <p:cNvSpPr/>
          <p:nvPr userDrawn="1"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5" name="대각선 방향의 모서리가 둥근 사각형 4"/>
          <p:cNvSpPr/>
          <p:nvPr userDrawn="1"/>
        </p:nvSpPr>
        <p:spPr bwMode="auto">
          <a:xfrm>
            <a:off x="351112" y="570988"/>
            <a:ext cx="9177282" cy="44869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가는각진제목체" pitchFamily="18" charset="-127"/>
              <a:ea typeface="가는각진제목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07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cfile4.uf.tistory.com/original/226CDC3D55D38E2B36FA9A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523999" y="-1524002"/>
            <a:ext cx="6858000" cy="990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/>
          <p:cNvSpPr/>
          <p:nvPr userDrawn="1"/>
        </p:nvSpPr>
        <p:spPr>
          <a:xfrm>
            <a:off x="341587" y="487750"/>
            <a:ext cx="9177282" cy="6104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7" name="직사각형 16"/>
          <p:cNvSpPr/>
          <p:nvPr userDrawn="1"/>
        </p:nvSpPr>
        <p:spPr>
          <a:xfrm>
            <a:off x="341587" y="487750"/>
            <a:ext cx="9177282" cy="6104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pic>
        <p:nvPicPr>
          <p:cNvPr id="20" name="그림 19" descr="Untitled-3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314" y="8407"/>
            <a:ext cx="258234" cy="234132"/>
          </a:xfrm>
          <a:prstGeom prst="rect">
            <a:avLst/>
          </a:prstGeom>
        </p:spPr>
      </p:pic>
      <p:sp>
        <p:nvSpPr>
          <p:cNvPr id="21" name="모서리가 둥근 직사각형 20"/>
          <p:cNvSpPr/>
          <p:nvPr userDrawn="1"/>
        </p:nvSpPr>
        <p:spPr>
          <a:xfrm>
            <a:off x="4600028" y="6655922"/>
            <a:ext cx="648792" cy="1617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2" name="Rectangle 30"/>
          <p:cNvSpPr>
            <a:spLocks noChangeArrowheads="1"/>
          </p:cNvSpPr>
          <p:nvPr userDrawn="1"/>
        </p:nvSpPr>
        <p:spPr bwMode="auto">
          <a:xfrm>
            <a:off x="4628356" y="6641551"/>
            <a:ext cx="59213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 sz="2000" b="1">
                <a:solidFill>
                  <a:schemeClr val="tx1"/>
                </a:solidFill>
                <a:latin typeface="(한)둥근헤드" pitchFamily="18" charset="-127"/>
                <a:ea typeface="(한)둥근헤드" pitchFamily="18" charset="-127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(한)둥근헤드" pitchFamily="18" charset="-127"/>
                <a:ea typeface="(한)둥근헤드" pitchFamily="18" charset="-127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(한)둥근헤드" pitchFamily="18" charset="-127"/>
                <a:ea typeface="(한)둥근헤드" pitchFamily="18" charset="-127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(한)둥근헤드" pitchFamily="18" charset="-127"/>
                <a:ea typeface="(한)둥근헤드" pitchFamily="18" charset="-127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(한)둥근헤드" pitchFamily="18" charset="-127"/>
                <a:ea typeface="(한)둥근헤드" pitchFamily="18" charset="-127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(한)둥근헤드" pitchFamily="18" charset="-127"/>
                <a:ea typeface="(한)둥근헤드" pitchFamily="18" charset="-127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(한)둥근헤드" pitchFamily="18" charset="-127"/>
                <a:ea typeface="(한)둥근헤드" pitchFamily="18" charset="-127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(한)둥근헤드" pitchFamily="18" charset="-127"/>
                <a:ea typeface="(한)둥근헤드" pitchFamily="18" charset="-127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(한)둥근헤드" pitchFamily="18" charset="-127"/>
                <a:ea typeface="(한)둥근헤드" pitchFamily="18" charset="-127"/>
              </a:defRPr>
            </a:lvl9pPr>
          </a:lstStyle>
          <a:p>
            <a:pPr algn="ctr" eaLnBrk="1" hangingPunct="1">
              <a:lnSpc>
                <a:spcPct val="100000"/>
              </a:lnSpc>
              <a:defRPr/>
            </a:pPr>
            <a:fld id="{C6BC8404-3828-40C5-8467-B6640FE4FABA}" type="slidenum">
              <a:rPr lang="en-US" altLang="ko-KR" sz="800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pPr algn="ctr" eaLnBrk="1" hangingPunct="1">
                <a:lnSpc>
                  <a:spcPct val="100000"/>
                </a:lnSpc>
                <a:defRPr/>
              </a:pPr>
              <a:t>‹#›</a:t>
            </a:fld>
            <a:endParaRPr lang="en-US" altLang="ko-KR" sz="800" b="0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3" name="직사각형 22"/>
          <p:cNvSpPr/>
          <p:nvPr userDrawn="1"/>
        </p:nvSpPr>
        <p:spPr>
          <a:xfrm>
            <a:off x="168089" y="449650"/>
            <a:ext cx="9566461" cy="6180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pic>
        <p:nvPicPr>
          <p:cNvPr id="24" name="Picture 2" descr="C:\Users\mycom\Documents\네이트온 받은 파일\iosys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812" y="6682732"/>
            <a:ext cx="882240" cy="15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직선 연결선 26"/>
          <p:cNvCxnSpPr/>
          <p:nvPr userDrawn="1"/>
        </p:nvCxnSpPr>
        <p:spPr>
          <a:xfrm>
            <a:off x="8711857" y="24558"/>
            <a:ext cx="1190316" cy="0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 userDrawn="1"/>
        </p:nvCxnSpPr>
        <p:spPr>
          <a:xfrm>
            <a:off x="8273218" y="24558"/>
            <a:ext cx="440227" cy="0"/>
          </a:xfrm>
          <a:prstGeom prst="line">
            <a:avLst/>
          </a:prstGeom>
          <a:ln w="63500">
            <a:solidFill>
              <a:srgbClr val="276DBB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모서리가 둥근 직사각형 28"/>
          <p:cNvSpPr/>
          <p:nvPr userDrawn="1"/>
        </p:nvSpPr>
        <p:spPr>
          <a:xfrm>
            <a:off x="1850465" y="34508"/>
            <a:ext cx="6147918" cy="3633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87" y="59082"/>
            <a:ext cx="12985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6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7" r:id="rId4"/>
    <p:sldLayoutId id="2147483668" r:id="rId5"/>
    <p:sldLayoutId id="2147483673" r:id="rId6"/>
    <p:sldLayoutId id="2147483675" r:id="rId7"/>
    <p:sldLayoutId id="2147483676" r:id="rId8"/>
    <p:sldLayoutId id="2147483677" r:id="rId9"/>
    <p:sldLayoutId id="2147483679" r:id="rId10"/>
  </p:sldLayoutIdLst>
  <p:hf hdr="0" ftr="0" dt="0"/>
  <p:txStyles>
    <p:titleStyle>
      <a:lvl1pPr algn="just" rtl="0" eaLnBrk="0" fontAlgn="base" latinLnBrk="1" hangingPunct="0">
        <a:spcBef>
          <a:spcPct val="0"/>
        </a:spcBef>
        <a:spcAft>
          <a:spcPct val="0"/>
        </a:spcAft>
        <a:defRPr kumimoji="1" sz="1400">
          <a:solidFill>
            <a:schemeClr val="tx2"/>
          </a:solidFill>
          <a:latin typeface="맑은 고딕" pitchFamily="50" charset="-127"/>
          <a:ea typeface="맑은 고딕" pitchFamily="50" charset="-127"/>
          <a:cs typeface="+mj-cs"/>
        </a:defRPr>
      </a:lvl1pPr>
      <a:lvl2pPr algn="just" rtl="0" eaLnBrk="0" fontAlgn="base" latinLnBrk="1" hangingPunct="0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latin typeface="휴먼모음T 전각" pitchFamily="2" charset="-127"/>
          <a:ea typeface="휴먼모음T 전각" pitchFamily="2" charset="-127"/>
        </a:defRPr>
      </a:lvl2pPr>
      <a:lvl3pPr algn="just" rtl="0" eaLnBrk="0" fontAlgn="base" latinLnBrk="1" hangingPunct="0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latin typeface="휴먼모음T 전각" pitchFamily="2" charset="-127"/>
          <a:ea typeface="휴먼모음T 전각" pitchFamily="2" charset="-127"/>
        </a:defRPr>
      </a:lvl3pPr>
      <a:lvl4pPr algn="just" rtl="0" eaLnBrk="0" fontAlgn="base" latinLnBrk="1" hangingPunct="0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latin typeface="휴먼모음T 전각" pitchFamily="2" charset="-127"/>
          <a:ea typeface="휴먼모음T 전각" pitchFamily="2" charset="-127"/>
        </a:defRPr>
      </a:lvl4pPr>
      <a:lvl5pPr algn="just" rtl="0" eaLnBrk="0" fontAlgn="base" latinLnBrk="1" hangingPunct="0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latin typeface="휴먼모음T 전각" pitchFamily="2" charset="-127"/>
          <a:ea typeface="휴먼모음T 전각" pitchFamily="2" charset="-127"/>
        </a:defRPr>
      </a:lvl5pPr>
      <a:lvl6pPr marL="457200" algn="just" rtl="0" fontAlgn="base" latinLnBrk="1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latin typeface="휴먼모음T 전각" pitchFamily="2" charset="-127"/>
          <a:ea typeface="휴먼모음T 전각" pitchFamily="2" charset="-127"/>
        </a:defRPr>
      </a:lvl6pPr>
      <a:lvl7pPr marL="914400" algn="just" rtl="0" fontAlgn="base" latinLnBrk="1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latin typeface="휴먼모음T 전각" pitchFamily="2" charset="-127"/>
          <a:ea typeface="휴먼모음T 전각" pitchFamily="2" charset="-127"/>
        </a:defRPr>
      </a:lvl7pPr>
      <a:lvl8pPr marL="1371600" algn="just" rtl="0" fontAlgn="base" latinLnBrk="1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latin typeface="휴먼모음T 전각" pitchFamily="2" charset="-127"/>
          <a:ea typeface="휴먼모음T 전각" pitchFamily="2" charset="-127"/>
        </a:defRPr>
      </a:lvl8pPr>
      <a:lvl9pPr marL="1828800" algn="just" rtl="0" fontAlgn="base" latinLnBrk="1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latin typeface="휴먼모음T 전각" pitchFamily="2" charset="-127"/>
          <a:ea typeface="휴먼모음T 전각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CBT 감사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000" y="-99000"/>
            <a:ext cx="10192000" cy="7056000"/>
          </a:xfrm>
          <a:prstGeom prst="rect">
            <a:avLst/>
          </a:prstGeom>
        </p:spPr>
      </p:pic>
      <p:pic>
        <p:nvPicPr>
          <p:cNvPr id="7" name="Picture 2" descr="C:\Users\mycom\Documents\네이트온 받은 파일\iosy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184" y="6539732"/>
            <a:ext cx="2288304" cy="40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31106" y="2783688"/>
            <a:ext cx="8720138" cy="10464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lang="ko-KR" alt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국가고시 온라인 시험센터 사용자 매뉴얼</a:t>
            </a:r>
            <a:endParaRPr lang="en-US" altLang="ko-KR" sz="3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ctr" latinLnBrk="0">
              <a:spcBef>
                <a:spcPct val="50000"/>
              </a:spcBef>
            </a:pPr>
            <a:r>
              <a:rPr lang="en-US" altLang="ko-KR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총괄교수</a:t>
            </a:r>
            <a:r>
              <a:rPr lang="en-US" altLang="ko-KR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85629" y="4513100"/>
            <a:ext cx="872013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2023.02.</a:t>
            </a:r>
            <a:endParaRPr lang="ko-KR" altLang="en-US" sz="200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139401" y="906290"/>
            <a:ext cx="3703547" cy="1000407"/>
            <a:chOff x="3221728" y="943054"/>
            <a:chExt cx="3366861" cy="909461"/>
          </a:xfrm>
        </p:grpSpPr>
        <p:pic>
          <p:nvPicPr>
            <p:cNvPr id="1027" name="Picture 3" descr="C:\Users\JINU\Downloads\My project-1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80" t="26985" r="59312" b="29788"/>
            <a:stretch/>
          </p:blipFill>
          <p:spPr bwMode="auto">
            <a:xfrm>
              <a:off x="3221728" y="943054"/>
              <a:ext cx="916005" cy="909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6033" y1="23476" x2="6033" y2="23476"/>
                          <a14:foregroundMark x1="12249" y1="30488" x2="12249" y2="30488"/>
                          <a14:foregroundMark x1="5210" y1="54268" x2="5210" y2="54268"/>
                          <a14:foregroundMark x1="20750" y1="20427" x2="20750" y2="20427"/>
                          <a14:foregroundMark x1="27422" y1="50000" x2="27422" y2="50000"/>
                          <a14:foregroundMark x1="34552" y1="22561" x2="34552" y2="22561"/>
                          <a14:foregroundMark x1="40768" y1="29268" x2="40768" y2="29268"/>
                          <a14:foregroundMark x1="40585" y1="55488" x2="40585" y2="55488"/>
                          <a14:foregroundMark x1="49086" y1="23171" x2="49086" y2="23171"/>
                          <a14:foregroundMark x1="54570" y1="31098" x2="54570" y2="31098"/>
                          <a14:foregroundMark x1="54662" y1="52744" x2="54662" y2="52744"/>
                          <a14:foregroundMark x1="76600" y1="21037" x2="76600" y2="21037"/>
                          <a14:foregroundMark x1="91408" y1="21341" x2="91408" y2="21341"/>
                          <a14:foregroundMark x1="83638" y1="29573" x2="83638" y2="29573"/>
                          <a14:foregroundMark x1="82358" y1="49085" x2="82358" y2="49085"/>
                          <a14:foregroundMark x1="7130" y1="81098" x2="7130" y2="81098"/>
                          <a14:foregroundMark x1="9049" y1="81707" x2="9049" y2="81707"/>
                          <a14:foregroundMark x1="10603" y1="81402" x2="10603" y2="81402"/>
                          <a14:foregroundMark x1="12797" y1="79268" x2="12797" y2="79268"/>
                          <a14:foregroundMark x1="15814" y1="81707" x2="15814" y2="81707"/>
                          <a14:foregroundMark x1="19287" y1="81402" x2="19287" y2="81402"/>
                          <a14:foregroundMark x1="21938" y1="79268" x2="21938" y2="79268"/>
                          <a14:foregroundMark x1="23309" y1="86280" x2="23309" y2="86280"/>
                          <a14:foregroundMark x1="28428" y1="78354" x2="28428" y2="78354"/>
                          <a14:foregroundMark x1="32815" y1="75305" x2="32815" y2="75305"/>
                          <a14:foregroundMark x1="36106" y1="79268" x2="36106" y2="79268"/>
                          <a14:foregroundMark x1="39762" y1="83232" x2="39762" y2="83232"/>
                          <a14:foregroundMark x1="43510" y1="76220" x2="43510" y2="76220"/>
                          <a14:foregroundMark x1="45612" y1="77134" x2="45612" y2="77134"/>
                          <a14:foregroundMark x1="48446" y1="80793" x2="48446" y2="80793"/>
                          <a14:foregroundMark x1="52559" y1="81707" x2="52559" y2="81707"/>
                          <a14:foregroundMark x1="56490" y1="79573" x2="56490" y2="79573"/>
                          <a14:foregroundMark x1="60695" y1="80488" x2="60695" y2="80488"/>
                          <a14:foregroundMark x1="62340" y1="80488" x2="62340" y2="80488"/>
                          <a14:foregroundMark x1="67002" y1="79573" x2="67002" y2="79573"/>
                          <a14:foregroundMark x1="71298" y1="79268" x2="71298" y2="79268"/>
                          <a14:foregroundMark x1="75503" y1="81707" x2="75503" y2="81707"/>
                          <a14:foregroundMark x1="77422" y1="82012" x2="77422" y2="82012"/>
                          <a14:foregroundMark x1="80896" y1="81707" x2="80896" y2="81707"/>
                          <a14:foregroundMark x1="84186" y1="80793" x2="84186" y2="80793"/>
                          <a14:foregroundMark x1="87569" y1="78963" x2="87569" y2="78963"/>
                          <a14:foregroundMark x1="90676" y1="77744" x2="90676" y2="77744"/>
                          <a14:foregroundMark x1="93144" y1="75915" x2="93144" y2="75915"/>
                          <a14:foregroundMark x1="96709" y1="83232" x2="96709" y2="83232"/>
                          <a14:backgroundMark x1="29616" y1="78049" x2="29616" y2="78049"/>
                          <a14:backgroundMark x1="85101" y1="79573" x2="85101" y2="795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29024" y="1037784"/>
              <a:ext cx="2459565" cy="737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620" y="1381318"/>
            <a:ext cx="7934964" cy="41372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smtClean="0">
                <a:latin typeface="+mn-ea"/>
                <a:ea typeface="+mn-ea"/>
              </a:rPr>
              <a:t>Ⅰ</a:t>
            </a:r>
            <a:r>
              <a:rPr lang="ko-KR" altLang="en-US" sz="1800" smtClean="0">
                <a:latin typeface="+mn-ea"/>
                <a:ea typeface="+mn-ea"/>
              </a:rPr>
              <a:t> 수시평가</a:t>
            </a:r>
            <a:endParaRPr lang="ko-KR" altLang="en-US" sz="1800">
              <a:latin typeface="+mn-ea"/>
              <a:ea typeface="+mn-ea"/>
            </a:endParaRPr>
          </a:p>
        </p:txBody>
      </p:sp>
      <p:sp>
        <p:nvSpPr>
          <p:cNvPr id="5" name="텍스트 개체 틀 6"/>
          <p:cNvSpPr txBox="1">
            <a:spLocks/>
          </p:cNvSpPr>
          <p:nvPr/>
        </p:nvSpPr>
        <p:spPr>
          <a:xfrm>
            <a:off x="457200" y="650875"/>
            <a:ext cx="8963025" cy="28469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ko-KR" altLang="en-US" sz="1250" kern="0" smtClean="0">
                <a:latin typeface="맑은 고딕"/>
                <a:ea typeface="맑은 고딕"/>
              </a:rPr>
              <a:t>수시평가</a:t>
            </a:r>
            <a:r>
              <a:rPr lang="ko-KR" altLang="en-US" sz="1250" b="0" kern="0" smtClean="0">
                <a:latin typeface="맑은 고딕"/>
                <a:ea typeface="맑은 고딕"/>
              </a:rPr>
              <a:t> </a:t>
            </a:r>
            <a:r>
              <a:rPr lang="en-US" altLang="ko-KR" sz="1250" b="0" kern="0" smtClean="0">
                <a:latin typeface="맑은 고딕"/>
                <a:ea typeface="맑은 고딕"/>
              </a:rPr>
              <a:t>&gt; ⑪</a:t>
            </a:r>
            <a:r>
              <a:rPr lang="en-US" altLang="ko-KR" sz="1250" b="0" kern="0" smtClean="0">
                <a:latin typeface="+mn-ea"/>
              </a:rPr>
              <a:t> </a:t>
            </a:r>
            <a:r>
              <a:rPr lang="ko-KR" altLang="en-US" sz="1250" b="0" kern="0" smtClean="0">
                <a:latin typeface="+mn-ea"/>
              </a:rPr>
              <a:t>결과 보기</a:t>
            </a:r>
            <a:r>
              <a:rPr lang="en-US" altLang="ko-KR" sz="1250" b="0" kern="0" smtClean="0">
                <a:latin typeface="+mn-ea"/>
              </a:rPr>
              <a:t> : </a:t>
            </a:r>
            <a:r>
              <a:rPr lang="ko-KR" altLang="en-US" sz="1250" b="0" kern="0" smtClean="0">
                <a:latin typeface="+mn-ea"/>
              </a:rPr>
              <a:t>해당 회차의 시행 결과를 확인합니다</a:t>
            </a:r>
            <a:r>
              <a:rPr lang="en-US" altLang="ko-KR" sz="1250" b="0" kern="0" smtClean="0">
                <a:latin typeface="+mn-ea"/>
              </a:rPr>
              <a:t>.</a:t>
            </a:r>
            <a:endParaRPr lang="ko-KR" altLang="en-US" sz="1250" b="0" kern="0" dirty="0"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509490" y="2617063"/>
            <a:ext cx="493325" cy="21051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5" name="사각형 설명선 14"/>
          <p:cNvSpPr/>
          <p:nvPr/>
        </p:nvSpPr>
        <p:spPr>
          <a:xfrm>
            <a:off x="2224809" y="2545939"/>
            <a:ext cx="2930847" cy="287807"/>
          </a:xfrm>
          <a:prstGeom prst="wedgeRectCallout">
            <a:avLst>
              <a:gd name="adj1" fmla="val -56122"/>
              <a:gd name="adj2" fmla="val 89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선택 응시자의 상세분석 화면을 확인합니다</a:t>
            </a:r>
            <a:r>
              <a:rPr lang="en-US" altLang="ko-KR" sz="1000" smtClean="0">
                <a:latin typeface="+mn-ea"/>
              </a:rPr>
              <a:t>.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8" name="사각형 설명선 17"/>
          <p:cNvSpPr/>
          <p:nvPr/>
        </p:nvSpPr>
        <p:spPr>
          <a:xfrm>
            <a:off x="5847895" y="2605102"/>
            <a:ext cx="2407792" cy="286216"/>
          </a:xfrm>
          <a:prstGeom prst="wedgeRectCallout">
            <a:avLst>
              <a:gd name="adj1" fmla="val 57590"/>
              <a:gd name="adj2" fmla="val -1114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검색 목록을 엑셀파일로 저장합니다</a:t>
            </a:r>
            <a:r>
              <a:rPr lang="en-US" altLang="ko-KR" sz="1000" smtClean="0">
                <a:latin typeface="+mn-ea"/>
              </a:rPr>
              <a:t>.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8451286" y="2614830"/>
            <a:ext cx="493325" cy="21051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2373" y="4066553"/>
            <a:ext cx="2193595" cy="21230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자유형 26"/>
          <p:cNvSpPr/>
          <p:nvPr/>
        </p:nvSpPr>
        <p:spPr bwMode="auto">
          <a:xfrm rot="3281055">
            <a:off x="1065592" y="3418297"/>
            <a:ext cx="1831214" cy="770598"/>
          </a:xfrm>
          <a:custGeom>
            <a:avLst/>
            <a:gdLst>
              <a:gd name="connsiteX0" fmla="*/ 0 w 762000"/>
              <a:gd name="connsiteY0" fmla="*/ 0 h 695328"/>
              <a:gd name="connsiteX1" fmla="*/ 371475 w 762000"/>
              <a:gd name="connsiteY1" fmla="*/ 695325 h 695328"/>
              <a:gd name="connsiteX2" fmla="*/ 762000 w 762000"/>
              <a:gd name="connsiteY2" fmla="*/ 9525 h 69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695328">
                <a:moveTo>
                  <a:pt x="0" y="0"/>
                </a:moveTo>
                <a:cubicBezTo>
                  <a:pt x="122237" y="346869"/>
                  <a:pt x="244475" y="693738"/>
                  <a:pt x="371475" y="695325"/>
                </a:cubicBezTo>
                <a:cubicBezTo>
                  <a:pt x="498475" y="696912"/>
                  <a:pt x="684213" y="184150"/>
                  <a:pt x="762000" y="952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822373" y="4066553"/>
            <a:ext cx="2193595" cy="212305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3" name="사각형 설명선 12"/>
          <p:cNvSpPr/>
          <p:nvPr/>
        </p:nvSpPr>
        <p:spPr>
          <a:xfrm>
            <a:off x="3425702" y="5746339"/>
            <a:ext cx="1367261" cy="287807"/>
          </a:xfrm>
          <a:prstGeom prst="wedgeRectCallout">
            <a:avLst>
              <a:gd name="adj1" fmla="val -46156"/>
              <a:gd name="adj2" fmla="val 89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상세분석 </a:t>
            </a:r>
            <a:r>
              <a:rPr lang="en-US" altLang="ko-KR" sz="1000" smtClean="0">
                <a:latin typeface="+mn-ea"/>
              </a:rPr>
              <a:t>10p. </a:t>
            </a:r>
            <a:r>
              <a:rPr lang="ko-KR" altLang="en-US" sz="1000" smtClean="0">
                <a:latin typeface="+mn-ea"/>
              </a:rPr>
              <a:t>참조</a:t>
            </a:r>
            <a:endParaRPr lang="ko-KR" altLang="en-US" sz="1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1271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6291" y="1026806"/>
            <a:ext cx="5689620" cy="5506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smtClean="0">
                <a:latin typeface="+mn-ea"/>
                <a:ea typeface="+mn-ea"/>
              </a:rPr>
              <a:t>Ⅰ</a:t>
            </a:r>
            <a:r>
              <a:rPr lang="ko-KR" altLang="en-US" sz="1800" smtClean="0">
                <a:latin typeface="+mn-ea"/>
                <a:ea typeface="+mn-ea"/>
              </a:rPr>
              <a:t> 수시평가</a:t>
            </a:r>
            <a:endParaRPr lang="ko-KR" altLang="en-US" sz="1800">
              <a:latin typeface="+mn-ea"/>
              <a:ea typeface="+mn-ea"/>
            </a:endParaRPr>
          </a:p>
        </p:txBody>
      </p:sp>
      <p:sp>
        <p:nvSpPr>
          <p:cNvPr id="5" name="텍스트 개체 틀 6"/>
          <p:cNvSpPr txBox="1">
            <a:spLocks/>
          </p:cNvSpPr>
          <p:nvPr/>
        </p:nvSpPr>
        <p:spPr>
          <a:xfrm>
            <a:off x="457200" y="650875"/>
            <a:ext cx="8963025" cy="28469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ko-KR" altLang="en-US" sz="1250" kern="0" smtClean="0">
                <a:latin typeface="맑은 고딕"/>
                <a:ea typeface="맑은 고딕"/>
              </a:rPr>
              <a:t>수시평가</a:t>
            </a:r>
            <a:r>
              <a:rPr lang="ko-KR" altLang="en-US" sz="1250" b="0" kern="0" smtClean="0">
                <a:latin typeface="맑은 고딕"/>
                <a:ea typeface="맑은 고딕"/>
              </a:rPr>
              <a:t> </a:t>
            </a:r>
            <a:r>
              <a:rPr lang="en-US" altLang="ko-KR" sz="1250" b="0" kern="0" smtClean="0">
                <a:latin typeface="맑은 고딕"/>
                <a:ea typeface="맑은 고딕"/>
              </a:rPr>
              <a:t>&gt; ⑪</a:t>
            </a:r>
            <a:r>
              <a:rPr lang="en-US" altLang="ko-KR" sz="1250" b="0" kern="0" smtClean="0">
                <a:latin typeface="+mn-ea"/>
              </a:rPr>
              <a:t> </a:t>
            </a:r>
            <a:r>
              <a:rPr lang="ko-KR" altLang="en-US" sz="1250" b="0" kern="0" smtClean="0">
                <a:latin typeface="+mn-ea"/>
              </a:rPr>
              <a:t>결과 보기</a:t>
            </a:r>
            <a:r>
              <a:rPr lang="en-US" altLang="ko-KR" sz="1250" b="0" kern="0" smtClean="0">
                <a:latin typeface="+mn-ea"/>
              </a:rPr>
              <a:t> &gt; </a:t>
            </a:r>
            <a:r>
              <a:rPr lang="ko-KR" altLang="en-US" sz="1250" b="0" kern="0" smtClean="0">
                <a:latin typeface="+mn-ea"/>
              </a:rPr>
              <a:t>상세분석 </a:t>
            </a:r>
            <a:r>
              <a:rPr lang="en-US" altLang="ko-KR" sz="1250" b="0" kern="0" smtClean="0">
                <a:latin typeface="+mn-ea"/>
              </a:rPr>
              <a:t>: </a:t>
            </a:r>
            <a:r>
              <a:rPr lang="ko-KR" altLang="en-US" sz="1250" b="0" kern="0" smtClean="0">
                <a:latin typeface="+mn-ea"/>
              </a:rPr>
              <a:t>학생별 상세분석 화면을 확인합니다</a:t>
            </a:r>
            <a:r>
              <a:rPr lang="en-US" altLang="ko-KR" sz="1250" b="0" kern="0" smtClean="0">
                <a:latin typeface="+mn-ea"/>
              </a:rPr>
              <a:t>.</a:t>
            </a:r>
            <a:endParaRPr lang="ko-KR" altLang="en-US" sz="1250" b="0" kern="0" dirty="0">
              <a:latin typeface="+mn-ea"/>
            </a:endParaRPr>
          </a:p>
        </p:txBody>
      </p:sp>
      <p:sp>
        <p:nvSpPr>
          <p:cNvPr id="18" name="사각형 설명선 17"/>
          <p:cNvSpPr/>
          <p:nvPr/>
        </p:nvSpPr>
        <p:spPr>
          <a:xfrm>
            <a:off x="3254804" y="5933569"/>
            <a:ext cx="3204771" cy="236542"/>
          </a:xfrm>
          <a:prstGeom prst="wedgeRectCallout">
            <a:avLst>
              <a:gd name="adj1" fmla="val -36429"/>
              <a:gd name="adj2" fmla="val 1112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학생이 교수님께 질의한 내용을 확인할 수 있습니다</a:t>
            </a:r>
            <a:r>
              <a:rPr lang="en-US" altLang="ko-KR" sz="1000" smtClean="0">
                <a:latin typeface="+mn-ea"/>
              </a:rPr>
              <a:t>.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4788710" y="5536606"/>
            <a:ext cx="2979418" cy="15816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9" name="사각형 설명선 28"/>
          <p:cNvSpPr/>
          <p:nvPr/>
        </p:nvSpPr>
        <p:spPr>
          <a:xfrm>
            <a:off x="4939485" y="5100655"/>
            <a:ext cx="2913428" cy="236542"/>
          </a:xfrm>
          <a:prstGeom prst="wedgeRectCallout">
            <a:avLst>
              <a:gd name="adj1" fmla="val -21399"/>
              <a:gd name="adj2" fmla="val 12746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학생에게 피드백 코멘트를 작성할 수 있습니다</a:t>
            </a:r>
            <a:r>
              <a:rPr lang="en-US" altLang="ko-KR" sz="1000" smtClean="0">
                <a:latin typeface="+mn-ea"/>
              </a:rPr>
              <a:t>.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2207828" y="6342362"/>
            <a:ext cx="1849985" cy="15816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70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ko-KR" smtClean="0">
                <a:latin typeface="+mn-ea"/>
                <a:ea typeface="+mn-ea"/>
              </a:rPr>
              <a:t>Ⅱ</a:t>
            </a:r>
            <a:r>
              <a:rPr lang="en-US" altLang="ko-KR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ko-KR" altLang="en-US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모의평가</a:t>
            </a:r>
            <a:endParaRPr lang="ko-KR" alt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34639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620" y="1192014"/>
            <a:ext cx="7678270" cy="359904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텍스트 개체 틀 6"/>
          <p:cNvSpPr>
            <a:spLocks noGrp="1"/>
          </p:cNvSpPr>
          <p:nvPr>
            <p:ph type="body" sz="quarter" idx="11"/>
          </p:nvPr>
        </p:nvSpPr>
        <p:spPr>
          <a:xfrm>
            <a:off x="457200" y="650875"/>
            <a:ext cx="8963025" cy="28469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>
                <a:latin typeface="+mn-ea"/>
                <a:ea typeface="+mn-ea"/>
              </a:rPr>
              <a:t>모의평가</a:t>
            </a:r>
            <a:r>
              <a:rPr lang="en-US" altLang="ko-KR" smtClean="0">
                <a:latin typeface="+mn-ea"/>
                <a:ea typeface="+mn-ea"/>
              </a:rPr>
              <a:t>(1)</a:t>
            </a:r>
            <a:r>
              <a:rPr lang="ko-KR" altLang="en-US" smtClean="0">
                <a:latin typeface="+mn-ea"/>
                <a:ea typeface="+mn-ea"/>
              </a:rPr>
              <a:t> </a:t>
            </a:r>
            <a:r>
              <a:rPr lang="en-US" altLang="ko-KR" smtClean="0">
                <a:latin typeface="+mn-ea"/>
                <a:ea typeface="+mn-ea"/>
              </a:rPr>
              <a:t>: </a:t>
            </a:r>
            <a:r>
              <a:rPr lang="ko-KR" altLang="en-US" smtClean="0">
                <a:latin typeface="+mn-ea"/>
                <a:ea typeface="+mn-ea"/>
              </a:rPr>
              <a:t>평가 계획 관리</a:t>
            </a:r>
            <a:r>
              <a:rPr lang="en-US" altLang="ko-KR" smtClean="0">
                <a:latin typeface="+mn-ea"/>
                <a:ea typeface="+mn-ea"/>
              </a:rPr>
              <a:t>(</a:t>
            </a:r>
            <a:r>
              <a:rPr lang="ko-KR" altLang="en-US" smtClean="0">
                <a:latin typeface="+mn-ea"/>
                <a:ea typeface="+mn-ea"/>
              </a:rPr>
              <a:t>등록</a:t>
            </a:r>
            <a:r>
              <a:rPr lang="en-US" altLang="ko-KR" smtClean="0">
                <a:latin typeface="+mn-ea"/>
                <a:ea typeface="+mn-ea"/>
              </a:rPr>
              <a:t>/</a:t>
            </a:r>
            <a:r>
              <a:rPr lang="ko-KR" altLang="en-US" smtClean="0">
                <a:latin typeface="+mn-ea"/>
                <a:ea typeface="+mn-ea"/>
              </a:rPr>
              <a:t>수정</a:t>
            </a:r>
            <a:r>
              <a:rPr lang="en-US" altLang="ko-KR" smtClean="0">
                <a:latin typeface="+mn-ea"/>
                <a:ea typeface="+mn-ea"/>
              </a:rPr>
              <a:t>/</a:t>
            </a:r>
            <a:r>
              <a:rPr lang="ko-KR" altLang="en-US" smtClean="0">
                <a:latin typeface="+mn-ea"/>
                <a:ea typeface="+mn-ea"/>
              </a:rPr>
              <a:t>삭제</a:t>
            </a:r>
            <a:r>
              <a:rPr lang="en-US" altLang="ko-KR" smtClean="0">
                <a:latin typeface="+mn-ea"/>
                <a:ea typeface="+mn-ea"/>
              </a:rPr>
              <a:t>), </a:t>
            </a:r>
            <a:r>
              <a:rPr lang="ko-KR" altLang="en-US" smtClean="0">
                <a:latin typeface="+mn-ea"/>
                <a:ea typeface="+mn-ea"/>
              </a:rPr>
              <a:t>시험지 관리</a:t>
            </a:r>
            <a:r>
              <a:rPr lang="en-US" altLang="ko-KR" smtClean="0">
                <a:latin typeface="+mn-ea"/>
                <a:ea typeface="+mn-ea"/>
              </a:rPr>
              <a:t>(</a:t>
            </a:r>
            <a:r>
              <a:rPr lang="ko-KR" altLang="en-US" smtClean="0">
                <a:latin typeface="+mn-ea"/>
                <a:ea typeface="+mn-ea"/>
              </a:rPr>
              <a:t>저작</a:t>
            </a:r>
            <a:r>
              <a:rPr lang="en-US" altLang="ko-KR" smtClean="0">
                <a:latin typeface="+mn-ea"/>
                <a:ea typeface="+mn-ea"/>
              </a:rPr>
              <a:t>/</a:t>
            </a:r>
            <a:r>
              <a:rPr lang="ko-KR" altLang="en-US" smtClean="0">
                <a:latin typeface="+mn-ea"/>
                <a:ea typeface="+mn-ea"/>
              </a:rPr>
              <a:t>수정</a:t>
            </a:r>
            <a:r>
              <a:rPr lang="en-US" altLang="ko-KR" smtClean="0">
                <a:latin typeface="+mn-ea"/>
                <a:ea typeface="+mn-ea"/>
              </a:rPr>
              <a:t>/</a:t>
            </a:r>
            <a:r>
              <a:rPr lang="ko-KR" altLang="en-US" smtClean="0">
                <a:latin typeface="+mn-ea"/>
                <a:ea typeface="+mn-ea"/>
              </a:rPr>
              <a:t>삭제</a:t>
            </a:r>
            <a:r>
              <a:rPr lang="en-US" altLang="ko-KR" smtClean="0">
                <a:latin typeface="+mn-ea"/>
                <a:ea typeface="+mn-ea"/>
              </a:rPr>
              <a:t>)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smtClean="0">
                <a:latin typeface="+mn-ea"/>
                <a:ea typeface="+mn-ea"/>
              </a:rPr>
              <a:t>Ⅱ </a:t>
            </a:r>
            <a:r>
              <a:rPr lang="ko-KR" altLang="en-US" sz="1800" smtClean="0">
                <a:latin typeface="+mn-ea"/>
                <a:ea typeface="+mn-ea"/>
              </a:rPr>
              <a:t>모의평가</a:t>
            </a:r>
            <a:endParaRPr lang="ko-KR" altLang="en-US" sz="1800">
              <a:latin typeface="+mn-ea"/>
              <a:ea typeface="+mn-ea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260864" y="2172373"/>
            <a:ext cx="266541" cy="16662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2231466" y="1838446"/>
            <a:ext cx="305879" cy="305879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+mn-ea"/>
              </a:rPr>
              <a:t>2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2527405" y="1848174"/>
            <a:ext cx="305879" cy="305879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  <a:latin typeface="+mn-ea"/>
              </a:rPr>
              <a:t>3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8264656" y="1829393"/>
            <a:ext cx="305879" cy="305879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  <a:latin typeface="+mn-ea"/>
              </a:rPr>
              <a:t>1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1950" y="4857332"/>
            <a:ext cx="9163049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ko-KR" altLang="en-US" b="0" smtClean="0">
                <a:latin typeface="+mn-ea"/>
                <a:ea typeface="+mn-ea"/>
              </a:rPr>
              <a:t>① 모의평가 시행 계획을 등록합니다</a:t>
            </a:r>
            <a:r>
              <a:rPr lang="en-US" altLang="ko-KR" b="0" smtClean="0">
                <a:latin typeface="+mn-ea"/>
                <a:ea typeface="+mn-ea"/>
              </a:rPr>
              <a:t>. ( </a:t>
            </a:r>
            <a:r>
              <a:rPr lang="ko-KR" altLang="en-US" b="0" smtClean="0">
                <a:latin typeface="+mn-ea"/>
                <a:ea typeface="+mn-ea"/>
              </a:rPr>
              <a:t>설정항목 </a:t>
            </a:r>
            <a:r>
              <a:rPr lang="en-US" altLang="ko-KR" b="0" smtClean="0">
                <a:latin typeface="+mn-ea"/>
                <a:ea typeface="+mn-ea"/>
              </a:rPr>
              <a:t>: </a:t>
            </a:r>
            <a:r>
              <a:rPr lang="ko-KR" altLang="en-US" b="0" smtClean="0">
                <a:latin typeface="+mn-ea"/>
                <a:ea typeface="+mn-ea"/>
              </a:rPr>
              <a:t>학년도</a:t>
            </a:r>
            <a:r>
              <a:rPr lang="en-US" altLang="ko-KR" b="0" smtClean="0">
                <a:latin typeface="+mn-ea"/>
                <a:ea typeface="+mn-ea"/>
              </a:rPr>
              <a:t>/</a:t>
            </a:r>
            <a:r>
              <a:rPr lang="ko-KR" altLang="en-US" b="0" smtClean="0">
                <a:latin typeface="+mn-ea"/>
                <a:ea typeface="+mn-ea"/>
              </a:rPr>
              <a:t>학기</a:t>
            </a:r>
            <a:r>
              <a:rPr lang="en-US" altLang="ko-KR" b="0" smtClean="0">
                <a:latin typeface="+mn-ea"/>
                <a:ea typeface="+mn-ea"/>
              </a:rPr>
              <a:t>/</a:t>
            </a:r>
            <a:r>
              <a:rPr lang="ko-KR" altLang="en-US" b="0" smtClean="0">
                <a:latin typeface="+mn-ea"/>
                <a:ea typeface="+mn-ea"/>
              </a:rPr>
              <a:t>학과</a:t>
            </a:r>
            <a:r>
              <a:rPr lang="en-US" altLang="ko-KR" b="0" smtClean="0">
                <a:latin typeface="+mn-ea"/>
                <a:ea typeface="+mn-ea"/>
              </a:rPr>
              <a:t>/</a:t>
            </a:r>
            <a:r>
              <a:rPr lang="ko-KR" altLang="en-US" b="0" smtClean="0">
                <a:latin typeface="+mn-ea"/>
                <a:ea typeface="+mn-ea"/>
              </a:rPr>
              <a:t>회차</a:t>
            </a:r>
            <a:r>
              <a:rPr lang="en-US" altLang="ko-KR" b="0" smtClean="0">
                <a:latin typeface="+mn-ea"/>
                <a:ea typeface="+mn-ea"/>
              </a:rPr>
              <a:t>/</a:t>
            </a:r>
            <a:r>
              <a:rPr lang="ko-KR" altLang="en-US" b="0" smtClean="0">
                <a:latin typeface="+mn-ea"/>
                <a:ea typeface="+mn-ea"/>
              </a:rPr>
              <a:t>교시 수</a:t>
            </a:r>
            <a:r>
              <a:rPr lang="en-US" altLang="ko-KR" b="0" smtClean="0">
                <a:latin typeface="+mn-ea"/>
                <a:ea typeface="+mn-ea"/>
              </a:rPr>
              <a:t>/</a:t>
            </a:r>
            <a:r>
              <a:rPr lang="ko-KR" altLang="en-US" b="0" smtClean="0">
                <a:latin typeface="+mn-ea"/>
                <a:ea typeface="+mn-ea"/>
              </a:rPr>
              <a:t>시험일시</a:t>
            </a:r>
            <a:r>
              <a:rPr lang="en-US" altLang="ko-KR" b="0" smtClean="0">
                <a:latin typeface="+mn-ea"/>
                <a:ea typeface="+mn-ea"/>
              </a:rPr>
              <a:t>/</a:t>
            </a:r>
            <a:r>
              <a:rPr lang="ko-KR" altLang="en-US" b="0" smtClean="0">
                <a:latin typeface="+mn-ea"/>
                <a:ea typeface="+mn-ea"/>
              </a:rPr>
              <a:t>제한시간 </a:t>
            </a:r>
            <a:r>
              <a:rPr lang="en-US" altLang="ko-KR" b="0" smtClean="0">
                <a:latin typeface="+mn-ea"/>
                <a:ea typeface="+mn-ea"/>
              </a:rPr>
              <a:t>)</a:t>
            </a:r>
          </a:p>
          <a:p>
            <a:pPr>
              <a:lnSpc>
                <a:spcPts val="1600"/>
              </a:lnSpc>
            </a:pPr>
            <a:r>
              <a:rPr lang="ko-KR" altLang="en-US" b="0">
                <a:latin typeface="+mn-ea"/>
                <a:ea typeface="+mn-ea"/>
              </a:rPr>
              <a:t>② </a:t>
            </a:r>
            <a:r>
              <a:rPr lang="ko-KR" altLang="en-US" b="0" smtClean="0">
                <a:latin typeface="+mn-ea"/>
                <a:ea typeface="+mn-ea"/>
              </a:rPr>
              <a:t>선택 회차의 시행 계획을 수정합니다</a:t>
            </a:r>
            <a:r>
              <a:rPr lang="en-US" altLang="ko-KR" b="0" smtClean="0">
                <a:latin typeface="+mn-ea"/>
                <a:ea typeface="+mn-ea"/>
              </a:rPr>
              <a:t>. </a:t>
            </a:r>
            <a:r>
              <a:rPr lang="en-US" altLang="ko-KR" b="0">
                <a:latin typeface="+mn-ea"/>
                <a:ea typeface="+mn-ea"/>
              </a:rPr>
              <a:t>( </a:t>
            </a:r>
            <a:r>
              <a:rPr lang="ko-KR" altLang="en-US" b="0">
                <a:latin typeface="+mn-ea"/>
                <a:ea typeface="+mn-ea"/>
              </a:rPr>
              <a:t>설정항목 </a:t>
            </a:r>
            <a:r>
              <a:rPr lang="en-US" altLang="ko-KR" b="0">
                <a:latin typeface="+mn-ea"/>
                <a:ea typeface="+mn-ea"/>
              </a:rPr>
              <a:t>: </a:t>
            </a:r>
            <a:r>
              <a:rPr lang="ko-KR" altLang="en-US" b="0">
                <a:latin typeface="+mn-ea"/>
                <a:ea typeface="+mn-ea"/>
              </a:rPr>
              <a:t>학년도</a:t>
            </a:r>
            <a:r>
              <a:rPr lang="en-US" altLang="ko-KR" b="0">
                <a:latin typeface="+mn-ea"/>
                <a:ea typeface="+mn-ea"/>
              </a:rPr>
              <a:t>/</a:t>
            </a:r>
            <a:r>
              <a:rPr lang="ko-KR" altLang="en-US" b="0">
                <a:latin typeface="+mn-ea"/>
                <a:ea typeface="+mn-ea"/>
              </a:rPr>
              <a:t>학기</a:t>
            </a:r>
            <a:r>
              <a:rPr lang="en-US" altLang="ko-KR" b="0">
                <a:latin typeface="+mn-ea"/>
                <a:ea typeface="+mn-ea"/>
              </a:rPr>
              <a:t>/</a:t>
            </a:r>
            <a:r>
              <a:rPr lang="ko-KR" altLang="en-US" b="0">
                <a:latin typeface="+mn-ea"/>
                <a:ea typeface="+mn-ea"/>
              </a:rPr>
              <a:t>학과</a:t>
            </a:r>
            <a:r>
              <a:rPr lang="en-US" altLang="ko-KR" b="0">
                <a:latin typeface="+mn-ea"/>
                <a:ea typeface="+mn-ea"/>
              </a:rPr>
              <a:t>/</a:t>
            </a:r>
            <a:r>
              <a:rPr lang="ko-KR" altLang="en-US" b="0" smtClean="0">
                <a:latin typeface="+mn-ea"/>
                <a:ea typeface="+mn-ea"/>
              </a:rPr>
              <a:t>회차</a:t>
            </a:r>
            <a:r>
              <a:rPr lang="en-US" altLang="ko-KR" b="0" smtClean="0">
                <a:latin typeface="+mn-ea"/>
                <a:ea typeface="+mn-ea"/>
              </a:rPr>
              <a:t>/</a:t>
            </a:r>
            <a:r>
              <a:rPr lang="ko-KR" altLang="en-US" b="0">
                <a:latin typeface="+mn-ea"/>
                <a:ea typeface="+mn-ea"/>
              </a:rPr>
              <a:t>시험일시</a:t>
            </a:r>
            <a:r>
              <a:rPr lang="en-US" altLang="ko-KR" b="0">
                <a:latin typeface="+mn-ea"/>
                <a:ea typeface="+mn-ea"/>
              </a:rPr>
              <a:t>/</a:t>
            </a:r>
            <a:r>
              <a:rPr lang="ko-KR" altLang="en-US" b="0">
                <a:latin typeface="+mn-ea"/>
                <a:ea typeface="+mn-ea"/>
              </a:rPr>
              <a:t>제한시간 </a:t>
            </a:r>
            <a:r>
              <a:rPr lang="en-US" altLang="ko-KR" b="0">
                <a:latin typeface="+mn-ea"/>
                <a:ea typeface="+mn-ea"/>
              </a:rPr>
              <a:t>)</a:t>
            </a:r>
            <a:endParaRPr lang="en-US" altLang="ko-KR" b="0" smtClean="0">
              <a:latin typeface="+mn-ea"/>
              <a:ea typeface="+mn-ea"/>
            </a:endParaRPr>
          </a:p>
          <a:p>
            <a:pPr>
              <a:lnSpc>
                <a:spcPts val="1600"/>
              </a:lnSpc>
            </a:pPr>
            <a:r>
              <a:rPr lang="en-US" altLang="ko-KR" b="0" smtClean="0">
                <a:latin typeface="+mn-ea"/>
                <a:ea typeface="+mn-ea"/>
              </a:rPr>
              <a:t>③ </a:t>
            </a:r>
            <a:r>
              <a:rPr lang="ko-KR" altLang="en-US" b="0" smtClean="0">
                <a:latin typeface="+mn-ea"/>
                <a:ea typeface="+mn-ea"/>
              </a:rPr>
              <a:t>선택 회차의 시행 계획을 삭제합니다</a:t>
            </a:r>
            <a:r>
              <a:rPr lang="en-US" altLang="ko-KR" b="0" smtClean="0">
                <a:latin typeface="+mn-ea"/>
                <a:ea typeface="+mn-ea"/>
              </a:rPr>
              <a:t>.</a:t>
            </a:r>
          </a:p>
          <a:p>
            <a:pPr>
              <a:lnSpc>
                <a:spcPts val="1600"/>
              </a:lnSpc>
            </a:pPr>
            <a:r>
              <a:rPr lang="en-US" altLang="ko-KR" b="0" smtClean="0">
                <a:latin typeface="+mn-ea"/>
                <a:ea typeface="+mn-ea"/>
              </a:rPr>
              <a:t>④ </a:t>
            </a:r>
            <a:r>
              <a:rPr lang="ko-KR" altLang="en-US" b="0" smtClean="0">
                <a:latin typeface="+mn-ea"/>
                <a:ea typeface="+mn-ea"/>
              </a:rPr>
              <a:t>웹저작기를 실행하여 시험지를 만들 수 있습니다</a:t>
            </a:r>
            <a:r>
              <a:rPr lang="en-US" altLang="ko-KR" b="0" smtClean="0">
                <a:latin typeface="+mn-ea"/>
                <a:ea typeface="+mn-ea"/>
              </a:rPr>
              <a:t>.</a:t>
            </a:r>
          </a:p>
          <a:p>
            <a:pPr>
              <a:lnSpc>
                <a:spcPts val="1600"/>
              </a:lnSpc>
            </a:pPr>
            <a:r>
              <a:rPr lang="en-US" altLang="ko-KR" b="0" smtClean="0">
                <a:latin typeface="+mn-ea"/>
                <a:ea typeface="+mn-ea"/>
              </a:rPr>
              <a:t>⑤ </a:t>
            </a:r>
            <a:r>
              <a:rPr lang="ko-KR" altLang="en-US" b="0" smtClean="0">
                <a:latin typeface="+mn-ea"/>
                <a:ea typeface="+mn-ea"/>
              </a:rPr>
              <a:t>해당 시험지를 수정합니다</a:t>
            </a:r>
            <a:r>
              <a:rPr lang="en-US" altLang="ko-KR" b="0" smtClean="0">
                <a:latin typeface="+mn-ea"/>
                <a:ea typeface="+mn-ea"/>
              </a:rPr>
              <a:t>.</a:t>
            </a:r>
          </a:p>
          <a:p>
            <a:pPr>
              <a:lnSpc>
                <a:spcPts val="1600"/>
              </a:lnSpc>
            </a:pPr>
            <a:r>
              <a:rPr lang="en-US" altLang="ko-KR" b="0" smtClean="0">
                <a:latin typeface="맑은 고딕"/>
                <a:ea typeface="맑은 고딕"/>
              </a:rPr>
              <a:t>⑥ </a:t>
            </a:r>
            <a:r>
              <a:rPr lang="ko-KR" altLang="en-US" b="0" smtClean="0">
                <a:latin typeface="맑은 고딕"/>
                <a:ea typeface="맑은 고딕"/>
              </a:rPr>
              <a:t>해당 시험지를 삭제합니다</a:t>
            </a:r>
            <a:r>
              <a:rPr lang="en-US" altLang="ko-KR" b="0" smtClean="0">
                <a:latin typeface="맑은 고딕"/>
                <a:ea typeface="맑은 고딕"/>
              </a:rPr>
              <a:t>.</a:t>
            </a:r>
            <a:endParaRPr lang="en-US" altLang="ko-KR" b="0" smtClean="0">
              <a:latin typeface="+mn-ea"/>
              <a:ea typeface="+mn-ea"/>
            </a:endParaRPr>
          </a:p>
        </p:txBody>
      </p:sp>
      <p:sp>
        <p:nvSpPr>
          <p:cNvPr id="37" name="자유형 36"/>
          <p:cNvSpPr/>
          <p:nvPr/>
        </p:nvSpPr>
        <p:spPr bwMode="auto">
          <a:xfrm rot="3099851" flipV="1">
            <a:off x="7070973" y="3491609"/>
            <a:ext cx="1552156" cy="162604"/>
          </a:xfrm>
          <a:custGeom>
            <a:avLst/>
            <a:gdLst>
              <a:gd name="connsiteX0" fmla="*/ 0 w 762000"/>
              <a:gd name="connsiteY0" fmla="*/ 0 h 695328"/>
              <a:gd name="connsiteX1" fmla="*/ 371475 w 762000"/>
              <a:gd name="connsiteY1" fmla="*/ 695325 h 695328"/>
              <a:gd name="connsiteX2" fmla="*/ 762000 w 762000"/>
              <a:gd name="connsiteY2" fmla="*/ 9525 h 69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695328">
                <a:moveTo>
                  <a:pt x="0" y="0"/>
                </a:moveTo>
                <a:cubicBezTo>
                  <a:pt x="122237" y="346869"/>
                  <a:pt x="244475" y="693738"/>
                  <a:pt x="371475" y="695325"/>
                </a:cubicBezTo>
                <a:cubicBezTo>
                  <a:pt x="498475" y="696912"/>
                  <a:pt x="684213" y="184150"/>
                  <a:pt x="762000" y="952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2552189" y="2172373"/>
            <a:ext cx="229116" cy="16662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8264656" y="2164683"/>
            <a:ext cx="266541" cy="16662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6990622" y="2949106"/>
            <a:ext cx="266541" cy="15147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6656543" y="2862175"/>
            <a:ext cx="305879" cy="305879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  <a:latin typeface="+mn-ea"/>
              </a:rPr>
              <a:t>4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6997110" y="3361447"/>
            <a:ext cx="244333" cy="11350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6668985" y="3248603"/>
            <a:ext cx="305879" cy="305879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+mn-ea"/>
              </a:rPr>
              <a:t>5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990622" y="3486277"/>
            <a:ext cx="244333" cy="11350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6960520" y="3628146"/>
            <a:ext cx="305879" cy="305879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+mn-ea"/>
              </a:rPr>
              <a:t>6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183" y="4232088"/>
            <a:ext cx="2303781" cy="12582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7302497" y="4232088"/>
            <a:ext cx="2305468" cy="125822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3" name="자유형 22"/>
          <p:cNvSpPr/>
          <p:nvPr/>
        </p:nvSpPr>
        <p:spPr bwMode="auto">
          <a:xfrm rot="2885521" flipV="1">
            <a:off x="7168080" y="3666289"/>
            <a:ext cx="1049436" cy="199118"/>
          </a:xfrm>
          <a:custGeom>
            <a:avLst/>
            <a:gdLst>
              <a:gd name="connsiteX0" fmla="*/ 0 w 762000"/>
              <a:gd name="connsiteY0" fmla="*/ 0 h 695328"/>
              <a:gd name="connsiteX1" fmla="*/ 371475 w 762000"/>
              <a:gd name="connsiteY1" fmla="*/ 695325 h 695328"/>
              <a:gd name="connsiteX2" fmla="*/ 762000 w 762000"/>
              <a:gd name="connsiteY2" fmla="*/ 9525 h 69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695328">
                <a:moveTo>
                  <a:pt x="0" y="0"/>
                </a:moveTo>
                <a:cubicBezTo>
                  <a:pt x="122237" y="346869"/>
                  <a:pt x="244475" y="693738"/>
                  <a:pt x="371475" y="695325"/>
                </a:cubicBezTo>
                <a:cubicBezTo>
                  <a:pt x="498475" y="696912"/>
                  <a:pt x="684213" y="184150"/>
                  <a:pt x="762000" y="952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44473" y="5536924"/>
            <a:ext cx="2445547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mtClean="0">
                <a:latin typeface="+mn-ea"/>
                <a:ea typeface="+mn-ea"/>
              </a:rPr>
              <a:t>※ </a:t>
            </a:r>
            <a:r>
              <a:rPr lang="ko-KR" altLang="en-US" smtClean="0">
                <a:latin typeface="+mn-ea"/>
                <a:ea typeface="+mn-ea"/>
              </a:rPr>
              <a:t>웹저작기</a:t>
            </a:r>
            <a:r>
              <a:rPr lang="en-US" altLang="ko-KR" smtClean="0">
                <a:latin typeface="+mn-ea"/>
                <a:ea typeface="+mn-ea"/>
              </a:rPr>
              <a:t>(</a:t>
            </a:r>
            <a:r>
              <a:rPr lang="ko-KR" altLang="en-US" smtClean="0">
                <a:latin typeface="+mn-ea"/>
                <a:ea typeface="+mn-ea"/>
              </a:rPr>
              <a:t>팀스워드</a:t>
            </a:r>
            <a:r>
              <a:rPr lang="en-US" altLang="ko-KR" smtClean="0">
                <a:latin typeface="+mn-ea"/>
                <a:ea typeface="+mn-ea"/>
              </a:rPr>
              <a:t>22) </a:t>
            </a:r>
            <a:r>
              <a:rPr lang="ko-KR" altLang="en-US" smtClean="0">
                <a:latin typeface="+mn-ea"/>
                <a:ea typeface="+mn-ea"/>
              </a:rPr>
              <a:t>사용법은 </a:t>
            </a:r>
            <a:r>
              <a:rPr lang="en-US" altLang="ko-KR" smtClean="0">
                <a:latin typeface="+mn-ea"/>
                <a:ea typeface="+mn-ea"/>
              </a:rPr>
              <a:t/>
            </a:r>
            <a:br>
              <a:rPr lang="en-US" altLang="ko-KR" smtClean="0">
                <a:latin typeface="+mn-ea"/>
                <a:ea typeface="+mn-ea"/>
              </a:rPr>
            </a:br>
            <a:r>
              <a:rPr lang="ko-KR" altLang="en-US" smtClean="0">
                <a:latin typeface="+mn-ea"/>
                <a:ea typeface="+mn-ea"/>
              </a:rPr>
              <a:t>별도 매뉴얼을 참조</a:t>
            </a:r>
            <a:endParaRPr lang="ko-KR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862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620" y="1192014"/>
            <a:ext cx="7678270" cy="359904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텍스트 개체 틀 6"/>
          <p:cNvSpPr>
            <a:spLocks noGrp="1"/>
          </p:cNvSpPr>
          <p:nvPr>
            <p:ph type="body" sz="quarter" idx="11"/>
          </p:nvPr>
        </p:nvSpPr>
        <p:spPr>
          <a:xfrm>
            <a:off x="457200" y="650875"/>
            <a:ext cx="8963025" cy="28469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>
                <a:latin typeface="+mn-ea"/>
                <a:ea typeface="+mn-ea"/>
              </a:rPr>
              <a:t>모의평가</a:t>
            </a:r>
            <a:r>
              <a:rPr lang="en-US" altLang="ko-KR" smtClean="0">
                <a:latin typeface="+mn-ea"/>
                <a:ea typeface="+mn-ea"/>
              </a:rPr>
              <a:t>(2)</a:t>
            </a:r>
            <a:r>
              <a:rPr lang="ko-KR" altLang="en-US" smtClean="0">
                <a:latin typeface="+mn-ea"/>
                <a:ea typeface="+mn-ea"/>
              </a:rPr>
              <a:t> </a:t>
            </a:r>
            <a:r>
              <a:rPr lang="en-US" altLang="ko-KR" smtClean="0">
                <a:latin typeface="+mn-ea"/>
                <a:ea typeface="+mn-ea"/>
              </a:rPr>
              <a:t>: </a:t>
            </a:r>
            <a:r>
              <a:rPr lang="ko-KR" altLang="en-US" smtClean="0">
                <a:latin typeface="+mn-ea"/>
                <a:ea typeface="+mn-ea"/>
              </a:rPr>
              <a:t>문항 가져오기</a:t>
            </a:r>
            <a:r>
              <a:rPr lang="en-US" altLang="ko-KR" smtClean="0">
                <a:latin typeface="+mn-ea"/>
                <a:ea typeface="+mn-ea"/>
              </a:rPr>
              <a:t>, </a:t>
            </a:r>
            <a:r>
              <a:rPr lang="ko-KR" altLang="en-US" smtClean="0">
                <a:latin typeface="+mn-ea"/>
                <a:ea typeface="+mn-ea"/>
              </a:rPr>
              <a:t>시험지 미리보기</a:t>
            </a:r>
            <a:r>
              <a:rPr lang="en-US" altLang="ko-KR" smtClean="0">
                <a:latin typeface="+mn-ea"/>
                <a:ea typeface="+mn-ea"/>
              </a:rPr>
              <a:t>, </a:t>
            </a:r>
            <a:r>
              <a:rPr lang="ko-KR" altLang="en-US" smtClean="0">
                <a:latin typeface="+mn-ea"/>
                <a:ea typeface="+mn-ea"/>
              </a:rPr>
              <a:t>정답내려받기</a:t>
            </a:r>
            <a:r>
              <a:rPr lang="en-US" altLang="ko-KR" smtClean="0">
                <a:latin typeface="+mn-ea"/>
                <a:ea typeface="+mn-ea"/>
              </a:rPr>
              <a:t>, </a:t>
            </a:r>
            <a:r>
              <a:rPr lang="ko-KR" altLang="en-US" smtClean="0">
                <a:latin typeface="+mn-ea"/>
                <a:ea typeface="+mn-ea"/>
              </a:rPr>
              <a:t>결과보기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smtClean="0">
                <a:latin typeface="+mn-ea"/>
                <a:ea typeface="+mn-ea"/>
              </a:rPr>
              <a:t>Ⅱ </a:t>
            </a:r>
            <a:r>
              <a:rPr lang="ko-KR" altLang="en-US" sz="1800" smtClean="0">
                <a:latin typeface="+mn-ea"/>
                <a:ea typeface="+mn-ea"/>
              </a:rPr>
              <a:t>모의평가</a:t>
            </a:r>
            <a:endParaRPr lang="ko-KR" altLang="en-US" sz="1800">
              <a:latin typeface="+mn-ea"/>
              <a:ea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1950" y="4857332"/>
            <a:ext cx="9163049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ko-KR" altLang="en-US" b="0" smtClean="0">
                <a:latin typeface="+mn-ea"/>
                <a:ea typeface="+mn-ea"/>
              </a:rPr>
              <a:t>⑦ 기 등록한 시험지의 문항들을 불러와서 시험지를 만들 수 있습니다</a:t>
            </a:r>
            <a:r>
              <a:rPr lang="en-US" altLang="ko-KR" b="0" smtClean="0">
                <a:latin typeface="+mn-ea"/>
                <a:ea typeface="+mn-ea"/>
              </a:rPr>
              <a:t>. [14p. </a:t>
            </a:r>
            <a:r>
              <a:rPr lang="ko-KR" altLang="en-US" b="0" smtClean="0">
                <a:latin typeface="+mn-ea"/>
                <a:ea typeface="+mn-ea"/>
              </a:rPr>
              <a:t>참조</a:t>
            </a:r>
            <a:r>
              <a:rPr lang="en-US" altLang="ko-KR" b="0" smtClean="0">
                <a:latin typeface="+mn-ea"/>
                <a:ea typeface="+mn-ea"/>
              </a:rPr>
              <a:t>]</a:t>
            </a:r>
          </a:p>
          <a:p>
            <a:pPr>
              <a:lnSpc>
                <a:spcPts val="1600"/>
              </a:lnSpc>
            </a:pPr>
            <a:r>
              <a:rPr lang="ko-KR" altLang="en-US" b="0" smtClean="0">
                <a:latin typeface="맑은 고딕"/>
                <a:ea typeface="맑은 고딕"/>
              </a:rPr>
              <a:t>⑧ 시험지를 미리 보기 합니다</a:t>
            </a:r>
            <a:r>
              <a:rPr lang="en-US" altLang="ko-KR" b="0">
                <a:latin typeface="맑은 고딕"/>
                <a:ea typeface="맑은 고딕"/>
              </a:rPr>
              <a:t>. </a:t>
            </a:r>
            <a:endParaRPr lang="en-US" altLang="ko-KR" b="0" smtClean="0">
              <a:latin typeface="맑은 고딕"/>
              <a:ea typeface="맑은 고딕"/>
            </a:endParaRPr>
          </a:p>
          <a:p>
            <a:pPr>
              <a:lnSpc>
                <a:spcPts val="1600"/>
              </a:lnSpc>
            </a:pPr>
            <a:r>
              <a:rPr lang="ko-KR" altLang="en-US" b="0">
                <a:latin typeface="맑은 고딕"/>
                <a:ea typeface="맑은 고딕"/>
              </a:rPr>
              <a:t>⑨ 해당 시험지의 정답을 내려받기 합니다</a:t>
            </a:r>
            <a:r>
              <a:rPr lang="en-US" altLang="ko-KR" b="0">
                <a:latin typeface="맑은 고딕"/>
                <a:ea typeface="맑은 고딕"/>
              </a:rPr>
              <a:t>. (Excel</a:t>
            </a:r>
            <a:r>
              <a:rPr lang="ko-KR" altLang="en-US" b="0">
                <a:latin typeface="맑은 고딕"/>
                <a:ea typeface="맑은 고딕"/>
              </a:rPr>
              <a:t>파일로 저장</a:t>
            </a:r>
            <a:r>
              <a:rPr lang="en-US" altLang="ko-KR" b="0">
                <a:latin typeface="맑은 고딕"/>
                <a:ea typeface="맑은 고딕"/>
              </a:rPr>
              <a:t>)</a:t>
            </a:r>
          </a:p>
          <a:p>
            <a:pPr>
              <a:lnSpc>
                <a:spcPts val="1600"/>
              </a:lnSpc>
            </a:pPr>
            <a:r>
              <a:rPr lang="ko-KR" altLang="en-US" b="0" smtClean="0">
                <a:latin typeface="맑은 고딕"/>
                <a:ea typeface="맑은 고딕"/>
              </a:rPr>
              <a:t>⑩</a:t>
            </a:r>
            <a:r>
              <a:rPr lang="ko-KR" altLang="en-US" b="0">
                <a:latin typeface="+mn-ea"/>
                <a:ea typeface="+mn-ea"/>
              </a:rPr>
              <a:t> 해당 회차의 결과를 확인합니다</a:t>
            </a:r>
            <a:r>
              <a:rPr lang="en-US" altLang="ko-KR" b="0">
                <a:latin typeface="+mn-ea"/>
                <a:ea typeface="+mn-ea"/>
              </a:rPr>
              <a:t>. </a:t>
            </a:r>
            <a:r>
              <a:rPr lang="en-US" altLang="ko-KR" b="0" smtClean="0">
                <a:latin typeface="+mn-ea"/>
                <a:ea typeface="+mn-ea"/>
              </a:rPr>
              <a:t>[15p</a:t>
            </a:r>
            <a:r>
              <a:rPr lang="en-US" altLang="ko-KR" b="0">
                <a:latin typeface="+mn-ea"/>
                <a:ea typeface="+mn-ea"/>
              </a:rPr>
              <a:t>. </a:t>
            </a:r>
            <a:r>
              <a:rPr lang="ko-KR" altLang="en-US" b="0">
                <a:latin typeface="+mn-ea"/>
                <a:ea typeface="+mn-ea"/>
              </a:rPr>
              <a:t>참조</a:t>
            </a:r>
            <a:r>
              <a:rPr lang="en-US" altLang="ko-KR" b="0">
                <a:latin typeface="+mn-ea"/>
                <a:ea typeface="+mn-ea"/>
              </a:rPr>
              <a:t>]</a:t>
            </a:r>
          </a:p>
          <a:p>
            <a:pPr>
              <a:lnSpc>
                <a:spcPts val="1600"/>
              </a:lnSpc>
            </a:pPr>
            <a:r>
              <a:rPr lang="en-US" altLang="ko-KR" b="0" smtClean="0">
                <a:latin typeface="+mn-ea"/>
                <a:ea typeface="+mn-ea"/>
              </a:rPr>
              <a:t>⑪ </a:t>
            </a:r>
            <a:r>
              <a:rPr lang="ko-KR" altLang="en-US" b="0">
                <a:latin typeface="+mn-ea"/>
                <a:ea typeface="+mn-ea"/>
              </a:rPr>
              <a:t>응시 가능여부를 </a:t>
            </a:r>
            <a:r>
              <a:rPr lang="en-US" altLang="ko-KR" b="0">
                <a:latin typeface="+mn-ea"/>
                <a:ea typeface="+mn-ea"/>
              </a:rPr>
              <a:t>Y</a:t>
            </a:r>
            <a:r>
              <a:rPr lang="ko-KR" altLang="en-US" b="0">
                <a:latin typeface="+mn-ea"/>
                <a:ea typeface="+mn-ea"/>
              </a:rPr>
              <a:t>로 설정하면 시험지 미리 보기만 가능하며</a:t>
            </a:r>
            <a:r>
              <a:rPr lang="en-US" altLang="ko-KR" b="0">
                <a:latin typeface="+mn-ea"/>
                <a:ea typeface="+mn-ea"/>
              </a:rPr>
              <a:t>, </a:t>
            </a:r>
            <a:r>
              <a:rPr lang="ko-KR" altLang="en-US" b="0">
                <a:latin typeface="+mn-ea"/>
                <a:ea typeface="+mn-ea"/>
              </a:rPr>
              <a:t>시험지 수정</a:t>
            </a:r>
            <a:r>
              <a:rPr lang="en-US" altLang="ko-KR" b="0">
                <a:latin typeface="+mn-ea"/>
                <a:ea typeface="+mn-ea"/>
              </a:rPr>
              <a:t>/</a:t>
            </a:r>
            <a:r>
              <a:rPr lang="ko-KR" altLang="en-US" b="0">
                <a:latin typeface="+mn-ea"/>
                <a:ea typeface="+mn-ea"/>
              </a:rPr>
              <a:t>삭제 버튼은 비활성화 됩니다</a:t>
            </a:r>
            <a:r>
              <a:rPr lang="en-US" altLang="ko-KR" b="0" smtClean="0">
                <a:latin typeface="+mn-ea"/>
                <a:ea typeface="+mn-ea"/>
              </a:rPr>
              <a:t>.</a:t>
            </a:r>
            <a:endParaRPr lang="en-US" altLang="ko-KR" b="0">
              <a:latin typeface="+mn-ea"/>
              <a:ea typeface="+mn-ea"/>
            </a:endParaRPr>
          </a:p>
        </p:txBody>
      </p:sp>
      <p:sp>
        <p:nvSpPr>
          <p:cNvPr id="37" name="자유형 36"/>
          <p:cNvSpPr/>
          <p:nvPr/>
        </p:nvSpPr>
        <p:spPr bwMode="auto">
          <a:xfrm rot="9503095" flipV="1">
            <a:off x="6522075" y="4387857"/>
            <a:ext cx="642130" cy="183470"/>
          </a:xfrm>
          <a:custGeom>
            <a:avLst/>
            <a:gdLst>
              <a:gd name="connsiteX0" fmla="*/ 0 w 762000"/>
              <a:gd name="connsiteY0" fmla="*/ 0 h 695328"/>
              <a:gd name="connsiteX1" fmla="*/ 371475 w 762000"/>
              <a:gd name="connsiteY1" fmla="*/ 695325 h 695328"/>
              <a:gd name="connsiteX2" fmla="*/ 762000 w 762000"/>
              <a:gd name="connsiteY2" fmla="*/ 9525 h 69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695328">
                <a:moveTo>
                  <a:pt x="0" y="0"/>
                </a:moveTo>
                <a:cubicBezTo>
                  <a:pt x="122237" y="346869"/>
                  <a:pt x="244475" y="693738"/>
                  <a:pt x="371475" y="695325"/>
                </a:cubicBezTo>
                <a:cubicBezTo>
                  <a:pt x="498475" y="696912"/>
                  <a:pt x="684213" y="184150"/>
                  <a:pt x="762000" y="952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6921255" y="3056270"/>
            <a:ext cx="370642" cy="25472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7303977" y="3039619"/>
            <a:ext cx="305879" cy="305879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  <a:latin typeface="+mn-ea"/>
              </a:rPr>
              <a:t>7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9481" y="1952581"/>
            <a:ext cx="2379446" cy="1355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3999482" y="1952581"/>
            <a:ext cx="2379446" cy="135552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3" name="자유형 22"/>
          <p:cNvSpPr/>
          <p:nvPr/>
        </p:nvSpPr>
        <p:spPr bwMode="auto">
          <a:xfrm rot="12542202">
            <a:off x="6371577" y="2666203"/>
            <a:ext cx="876255" cy="207308"/>
          </a:xfrm>
          <a:custGeom>
            <a:avLst/>
            <a:gdLst>
              <a:gd name="connsiteX0" fmla="*/ 0 w 762000"/>
              <a:gd name="connsiteY0" fmla="*/ 0 h 695328"/>
              <a:gd name="connsiteX1" fmla="*/ 371475 w 762000"/>
              <a:gd name="connsiteY1" fmla="*/ 695325 h 695328"/>
              <a:gd name="connsiteX2" fmla="*/ 762000 w 762000"/>
              <a:gd name="connsiteY2" fmla="*/ 9525 h 69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695328">
                <a:moveTo>
                  <a:pt x="0" y="0"/>
                </a:moveTo>
                <a:cubicBezTo>
                  <a:pt x="122237" y="346869"/>
                  <a:pt x="244475" y="693738"/>
                  <a:pt x="371475" y="695325"/>
                </a:cubicBezTo>
                <a:cubicBezTo>
                  <a:pt x="498475" y="696912"/>
                  <a:pt x="684213" y="184150"/>
                  <a:pt x="762000" y="952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941970" y="4132251"/>
            <a:ext cx="370642" cy="14378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7807534" y="4480156"/>
            <a:ext cx="370642" cy="14378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7343493" y="4057086"/>
            <a:ext cx="305879" cy="305879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+mn-ea"/>
              </a:rPr>
              <a:t>8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8245590" y="4165291"/>
            <a:ext cx="253153" cy="14378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8206398" y="3843296"/>
            <a:ext cx="349641" cy="305879"/>
            <a:chOff x="7349447" y="4704392"/>
            <a:chExt cx="349641" cy="305879"/>
          </a:xfrm>
        </p:grpSpPr>
        <p:sp>
          <p:nvSpPr>
            <p:cNvPr id="43" name="타원 42"/>
            <p:cNvSpPr/>
            <p:nvPr/>
          </p:nvSpPr>
          <p:spPr>
            <a:xfrm>
              <a:off x="7361542" y="4704392"/>
              <a:ext cx="305879" cy="30587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349447" y="4728598"/>
              <a:ext cx="3496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mtClean="0">
                  <a:latin typeface="+mn-ea"/>
                  <a:ea typeface="+mn-ea"/>
                </a:rPr>
                <a:t>10</a:t>
              </a:r>
              <a:endParaRPr lang="ko-KR" altLang="en-US">
                <a:latin typeface="+mn-ea"/>
                <a:ea typeface="+mn-ea"/>
              </a:endParaRPr>
            </a:p>
          </p:txBody>
        </p:sp>
      </p:grp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4216" y="3521878"/>
            <a:ext cx="2534159" cy="1111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3" name="직사각형 52"/>
          <p:cNvSpPr/>
          <p:nvPr/>
        </p:nvSpPr>
        <p:spPr>
          <a:xfrm>
            <a:off x="3954216" y="3499399"/>
            <a:ext cx="2534159" cy="112234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7478326" y="3453919"/>
            <a:ext cx="172906" cy="15816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grpSp>
        <p:nvGrpSpPr>
          <p:cNvPr id="55" name="그룹 54"/>
          <p:cNvGrpSpPr/>
          <p:nvPr/>
        </p:nvGrpSpPr>
        <p:grpSpPr>
          <a:xfrm>
            <a:off x="7673931" y="3377991"/>
            <a:ext cx="349641" cy="305879"/>
            <a:chOff x="7349447" y="4704392"/>
            <a:chExt cx="349641" cy="305879"/>
          </a:xfrm>
        </p:grpSpPr>
        <p:sp>
          <p:nvSpPr>
            <p:cNvPr id="56" name="타원 55"/>
            <p:cNvSpPr/>
            <p:nvPr/>
          </p:nvSpPr>
          <p:spPr>
            <a:xfrm>
              <a:off x="7361542" y="4704392"/>
              <a:ext cx="305879" cy="30587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349447" y="4728598"/>
              <a:ext cx="3496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mtClean="0">
                  <a:latin typeface="+mn-ea"/>
                  <a:ea typeface="+mn-ea"/>
                </a:rPr>
                <a:t>11</a:t>
              </a:r>
              <a:endParaRPr lang="ko-KR" altLang="en-US">
                <a:latin typeface="+mn-ea"/>
                <a:ea typeface="+mn-ea"/>
              </a:endParaRPr>
            </a:p>
          </p:txBody>
        </p:sp>
      </p:grp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8406" y="5067148"/>
            <a:ext cx="2303781" cy="1191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9" name="직사각형 58"/>
          <p:cNvSpPr/>
          <p:nvPr/>
        </p:nvSpPr>
        <p:spPr>
          <a:xfrm>
            <a:off x="7316720" y="5067149"/>
            <a:ext cx="2305468" cy="119184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60" name="자유형 59"/>
          <p:cNvSpPr/>
          <p:nvPr/>
        </p:nvSpPr>
        <p:spPr bwMode="auto">
          <a:xfrm rot="3460410" flipV="1">
            <a:off x="8433241" y="4447052"/>
            <a:ext cx="942617" cy="265487"/>
          </a:xfrm>
          <a:custGeom>
            <a:avLst/>
            <a:gdLst>
              <a:gd name="connsiteX0" fmla="*/ 0 w 762000"/>
              <a:gd name="connsiteY0" fmla="*/ 0 h 695328"/>
              <a:gd name="connsiteX1" fmla="*/ 371475 w 762000"/>
              <a:gd name="connsiteY1" fmla="*/ 695325 h 695328"/>
              <a:gd name="connsiteX2" fmla="*/ 762000 w 762000"/>
              <a:gd name="connsiteY2" fmla="*/ 9525 h 69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695328">
                <a:moveTo>
                  <a:pt x="0" y="0"/>
                </a:moveTo>
                <a:cubicBezTo>
                  <a:pt x="122237" y="346869"/>
                  <a:pt x="244475" y="693738"/>
                  <a:pt x="371475" y="695325"/>
                </a:cubicBezTo>
                <a:cubicBezTo>
                  <a:pt x="498475" y="696912"/>
                  <a:pt x="684213" y="184150"/>
                  <a:pt x="762000" y="952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7848751" y="4638120"/>
            <a:ext cx="305879" cy="305879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  <a:latin typeface="+mn-ea"/>
              </a:rPr>
              <a:t>9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9182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smtClean="0">
                <a:latin typeface="+mn-ea"/>
                <a:ea typeface="+mn-ea"/>
              </a:rPr>
              <a:t>Ⅱ </a:t>
            </a:r>
            <a:r>
              <a:rPr lang="ko-KR" altLang="en-US" sz="1800" smtClean="0">
                <a:latin typeface="+mn-ea"/>
                <a:ea typeface="+mn-ea"/>
              </a:rPr>
              <a:t>모의평가</a:t>
            </a:r>
            <a:endParaRPr lang="ko-KR" altLang="en-US" sz="1800">
              <a:latin typeface="+mn-ea"/>
              <a:ea typeface="+mn-ea"/>
            </a:endParaRPr>
          </a:p>
        </p:txBody>
      </p:sp>
      <p:sp>
        <p:nvSpPr>
          <p:cNvPr id="5" name="텍스트 개체 틀 6"/>
          <p:cNvSpPr txBox="1">
            <a:spLocks/>
          </p:cNvSpPr>
          <p:nvPr/>
        </p:nvSpPr>
        <p:spPr>
          <a:xfrm>
            <a:off x="457200" y="650875"/>
            <a:ext cx="8963025" cy="28469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ko-KR" altLang="en-US" sz="1250" kern="0" smtClean="0"/>
              <a:t>모의평가</a:t>
            </a:r>
            <a:r>
              <a:rPr lang="ko-KR" altLang="en-US" sz="1250" b="0" kern="0" smtClean="0">
                <a:latin typeface="맑은 고딕"/>
                <a:ea typeface="맑은 고딕"/>
              </a:rPr>
              <a:t> </a:t>
            </a:r>
            <a:r>
              <a:rPr lang="en-US" altLang="ko-KR" sz="1250" b="0" kern="0" smtClean="0">
                <a:latin typeface="맑은 고딕"/>
                <a:ea typeface="맑은 고딕"/>
              </a:rPr>
              <a:t>&gt; </a:t>
            </a:r>
            <a:r>
              <a:rPr lang="ko-KR" altLang="en-US" sz="1250" b="0" kern="0" smtClean="0">
                <a:latin typeface="+mn-ea"/>
              </a:rPr>
              <a:t>⑦ </a:t>
            </a:r>
            <a:r>
              <a:rPr lang="ko-KR" altLang="en-US" sz="1250" b="0" kern="0">
                <a:latin typeface="+mn-ea"/>
              </a:rPr>
              <a:t>문항 가져오기 </a:t>
            </a:r>
            <a:r>
              <a:rPr lang="en-US" altLang="ko-KR" sz="1250" b="0" kern="0">
                <a:latin typeface="+mn-ea"/>
              </a:rPr>
              <a:t>: </a:t>
            </a:r>
            <a:r>
              <a:rPr lang="ko-KR" altLang="en-US" sz="1250" b="0" kern="0">
                <a:latin typeface="+mn-ea"/>
              </a:rPr>
              <a:t>기 등록한 시험지의 문항을 가져오기하여 시험지를 만듭니다</a:t>
            </a:r>
            <a:r>
              <a:rPr lang="en-US" altLang="ko-KR" sz="1250" b="0" kern="0">
                <a:latin typeface="+mn-ea"/>
              </a:rPr>
              <a:t>.</a:t>
            </a:r>
            <a:endParaRPr lang="ko-KR" altLang="en-US" sz="1250" b="0" kern="0" dirty="0">
              <a:latin typeface="+mn-ea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620" y="1189729"/>
            <a:ext cx="7934963" cy="45204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3266841" y="2969470"/>
            <a:ext cx="253153" cy="19137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643288" y="2015116"/>
            <a:ext cx="5228337" cy="342264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460412" y="5456188"/>
            <a:ext cx="570690" cy="17398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8480471" y="4117282"/>
            <a:ext cx="230139" cy="30821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875633" y="4117282"/>
            <a:ext cx="230139" cy="30821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8276585" y="2048692"/>
            <a:ext cx="253153" cy="14378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658443" y="1734057"/>
            <a:ext cx="493325" cy="19137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9" name="사각형 설명선 28"/>
          <p:cNvSpPr/>
          <p:nvPr/>
        </p:nvSpPr>
        <p:spPr>
          <a:xfrm>
            <a:off x="987158" y="3143137"/>
            <a:ext cx="2089682" cy="383072"/>
          </a:xfrm>
          <a:prstGeom prst="wedgeRectCallout">
            <a:avLst>
              <a:gd name="adj1" fmla="val 59005"/>
              <a:gd name="adj2" fmla="val -6032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해당 시험지를 불러옵니다</a:t>
            </a:r>
            <a:r>
              <a:rPr lang="en-US" altLang="ko-KR" sz="1000" smtClean="0">
                <a:latin typeface="+mn-ea"/>
              </a:rPr>
              <a:t>.</a:t>
            </a:r>
            <a:endParaRPr lang="ko-KR" altLang="en-US" sz="1000" dirty="0">
              <a:latin typeface="+mn-ea"/>
            </a:endParaRPr>
          </a:p>
        </p:txBody>
      </p:sp>
      <p:sp>
        <p:nvSpPr>
          <p:cNvPr id="30" name="자유형 29"/>
          <p:cNvSpPr/>
          <p:nvPr/>
        </p:nvSpPr>
        <p:spPr bwMode="auto">
          <a:xfrm rot="18348862" flipV="1">
            <a:off x="3092366" y="2533776"/>
            <a:ext cx="592593" cy="200375"/>
          </a:xfrm>
          <a:custGeom>
            <a:avLst/>
            <a:gdLst>
              <a:gd name="connsiteX0" fmla="*/ 0 w 762000"/>
              <a:gd name="connsiteY0" fmla="*/ 0 h 695328"/>
              <a:gd name="connsiteX1" fmla="*/ 371475 w 762000"/>
              <a:gd name="connsiteY1" fmla="*/ 695325 h 695328"/>
              <a:gd name="connsiteX2" fmla="*/ 762000 w 762000"/>
              <a:gd name="connsiteY2" fmla="*/ 9525 h 69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695328">
                <a:moveTo>
                  <a:pt x="0" y="0"/>
                </a:moveTo>
                <a:cubicBezTo>
                  <a:pt x="122237" y="346869"/>
                  <a:pt x="244475" y="693738"/>
                  <a:pt x="371475" y="695325"/>
                </a:cubicBezTo>
                <a:cubicBezTo>
                  <a:pt x="498475" y="696912"/>
                  <a:pt x="684213" y="184150"/>
                  <a:pt x="762000" y="952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31" name="사각형 설명선 30"/>
          <p:cNvSpPr/>
          <p:nvPr/>
        </p:nvSpPr>
        <p:spPr>
          <a:xfrm>
            <a:off x="2941420" y="5866882"/>
            <a:ext cx="2089682" cy="383072"/>
          </a:xfrm>
          <a:prstGeom prst="wedgeRectCallout">
            <a:avLst>
              <a:gd name="adj1" fmla="val 28747"/>
              <a:gd name="adj2" fmla="val -9587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시험지를 저장</a:t>
            </a:r>
            <a:r>
              <a:rPr lang="en-US" altLang="ko-KR" sz="1000" smtClean="0">
                <a:latin typeface="+mn-ea"/>
              </a:rPr>
              <a:t>(</a:t>
            </a:r>
            <a:r>
              <a:rPr lang="ko-KR" altLang="en-US" sz="1000" smtClean="0">
                <a:latin typeface="+mn-ea"/>
              </a:rPr>
              <a:t>만들기</a:t>
            </a:r>
            <a:r>
              <a:rPr lang="en-US" altLang="ko-KR" sz="1000" smtClean="0">
                <a:latin typeface="+mn-ea"/>
              </a:rPr>
              <a:t>)</a:t>
            </a:r>
            <a:r>
              <a:rPr lang="ko-KR" altLang="en-US" sz="1000" smtClean="0">
                <a:latin typeface="+mn-ea"/>
              </a:rPr>
              <a:t>합니다</a:t>
            </a:r>
            <a:r>
              <a:rPr lang="en-US" altLang="ko-KR" sz="1000" smtClean="0">
                <a:latin typeface="+mn-ea"/>
              </a:rPr>
              <a:t>.</a:t>
            </a:r>
            <a:endParaRPr lang="ko-KR" altLang="en-US" sz="1000" dirty="0">
              <a:latin typeface="+mn-ea"/>
            </a:endParaRPr>
          </a:p>
        </p:txBody>
      </p:sp>
      <p:sp>
        <p:nvSpPr>
          <p:cNvPr id="32" name="사각형 설명선 31"/>
          <p:cNvSpPr/>
          <p:nvPr/>
        </p:nvSpPr>
        <p:spPr>
          <a:xfrm>
            <a:off x="3950567" y="3534902"/>
            <a:ext cx="2089682" cy="383072"/>
          </a:xfrm>
          <a:prstGeom prst="wedgeRectCallout">
            <a:avLst>
              <a:gd name="adj1" fmla="val 42713"/>
              <a:gd name="adj2" fmla="val 971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선택 문항에서 삭제합니다</a:t>
            </a:r>
            <a:r>
              <a:rPr lang="en-US" altLang="ko-KR" sz="1000" smtClean="0">
                <a:latin typeface="+mn-ea"/>
              </a:rPr>
              <a:t>.</a:t>
            </a:r>
            <a:endParaRPr lang="ko-KR" altLang="en-US" sz="1000" dirty="0">
              <a:latin typeface="+mn-ea"/>
            </a:endParaRPr>
          </a:p>
        </p:txBody>
      </p:sp>
      <p:sp>
        <p:nvSpPr>
          <p:cNvPr id="33" name="사각형 설명선 32"/>
          <p:cNvSpPr/>
          <p:nvPr/>
        </p:nvSpPr>
        <p:spPr>
          <a:xfrm>
            <a:off x="6414181" y="4686433"/>
            <a:ext cx="2368472" cy="383072"/>
          </a:xfrm>
          <a:prstGeom prst="wedgeRectCallout">
            <a:avLst>
              <a:gd name="adj1" fmla="val 37315"/>
              <a:gd name="adj2" fmla="val -11365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해당 문제를 시험지에 추가합니다</a:t>
            </a:r>
            <a:r>
              <a:rPr lang="en-US" altLang="ko-KR" sz="1000" smtClean="0">
                <a:latin typeface="+mn-ea"/>
              </a:rPr>
              <a:t>.</a:t>
            </a:r>
            <a:endParaRPr lang="ko-KR" altLang="en-US" sz="1000" dirty="0">
              <a:latin typeface="+mn-ea"/>
            </a:endParaRPr>
          </a:p>
        </p:txBody>
      </p:sp>
      <p:sp>
        <p:nvSpPr>
          <p:cNvPr id="34" name="사각형 설명선 33"/>
          <p:cNvSpPr/>
          <p:nvPr/>
        </p:nvSpPr>
        <p:spPr>
          <a:xfrm>
            <a:off x="3779688" y="1189729"/>
            <a:ext cx="3204771" cy="509536"/>
          </a:xfrm>
          <a:prstGeom prst="wedgeRectCallout">
            <a:avLst>
              <a:gd name="adj1" fmla="val 40592"/>
              <a:gd name="adj2" fmla="val 7042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현재 시험지에 추가된 문항수를 표시합니다</a:t>
            </a:r>
            <a:r>
              <a:rPr lang="en-US" altLang="ko-KR" sz="1000" smtClean="0">
                <a:latin typeface="+mn-ea"/>
              </a:rPr>
              <a:t>.</a:t>
            </a:r>
          </a:p>
          <a:p>
            <a:pPr algn="ctr"/>
            <a:r>
              <a:rPr lang="ko-KR" altLang="en-US" sz="1000" smtClean="0">
                <a:latin typeface="+mn-ea"/>
              </a:rPr>
              <a:t>클릭하면 현재 선택된 문항들을 확인할 수 있습니다</a:t>
            </a:r>
            <a:r>
              <a:rPr lang="en-US" altLang="ko-KR" sz="1000" smtClean="0">
                <a:latin typeface="+mn-ea"/>
              </a:rPr>
              <a:t>.</a:t>
            </a:r>
            <a:endParaRPr lang="ko-KR" altLang="en-US" sz="1000" dirty="0">
              <a:latin typeface="+mn-ea"/>
            </a:endParaRPr>
          </a:p>
        </p:txBody>
      </p:sp>
      <p:sp>
        <p:nvSpPr>
          <p:cNvPr id="35" name="사각형 설명선 34"/>
          <p:cNvSpPr/>
          <p:nvPr/>
        </p:nvSpPr>
        <p:spPr>
          <a:xfrm>
            <a:off x="5225517" y="2199304"/>
            <a:ext cx="2865851" cy="383072"/>
          </a:xfrm>
          <a:prstGeom prst="wedgeRectCallout">
            <a:avLst>
              <a:gd name="adj1" fmla="val 56308"/>
              <a:gd name="adj2" fmla="val -7555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시험지를 목록형으로 확인합니다</a:t>
            </a:r>
            <a:r>
              <a:rPr lang="en-US" altLang="ko-KR" sz="1000" smtClean="0">
                <a:latin typeface="+mn-ea"/>
              </a:rPr>
              <a:t>.</a:t>
            </a:r>
            <a:endParaRPr lang="ko-KR" altLang="en-US" sz="1000" dirty="0">
              <a:latin typeface="+mn-ea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877" y="2696882"/>
            <a:ext cx="2022038" cy="1319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7" name="직사각형 36"/>
          <p:cNvSpPr/>
          <p:nvPr/>
        </p:nvSpPr>
        <p:spPr>
          <a:xfrm>
            <a:off x="7594877" y="2678184"/>
            <a:ext cx="2022038" cy="133960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8" name="자유형 37"/>
          <p:cNvSpPr/>
          <p:nvPr/>
        </p:nvSpPr>
        <p:spPr bwMode="auto">
          <a:xfrm rot="5234171" flipV="1">
            <a:off x="8184206" y="2410274"/>
            <a:ext cx="495248" cy="67786"/>
          </a:xfrm>
          <a:custGeom>
            <a:avLst/>
            <a:gdLst>
              <a:gd name="connsiteX0" fmla="*/ 0 w 762000"/>
              <a:gd name="connsiteY0" fmla="*/ 0 h 695328"/>
              <a:gd name="connsiteX1" fmla="*/ 371475 w 762000"/>
              <a:gd name="connsiteY1" fmla="*/ 695325 h 695328"/>
              <a:gd name="connsiteX2" fmla="*/ 762000 w 762000"/>
              <a:gd name="connsiteY2" fmla="*/ 9525 h 69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695328">
                <a:moveTo>
                  <a:pt x="0" y="0"/>
                </a:moveTo>
                <a:cubicBezTo>
                  <a:pt x="122237" y="346869"/>
                  <a:pt x="244475" y="693738"/>
                  <a:pt x="371475" y="695325"/>
                </a:cubicBezTo>
                <a:cubicBezTo>
                  <a:pt x="498475" y="696912"/>
                  <a:pt x="684213" y="184150"/>
                  <a:pt x="762000" y="952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7498" y="2362224"/>
            <a:ext cx="3353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회차</a:t>
            </a:r>
            <a:endParaRPr lang="ko-KR" altLang="en-US" sz="600" b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973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620" y="1381318"/>
            <a:ext cx="7934963" cy="41372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smtClean="0">
                <a:latin typeface="+mn-ea"/>
                <a:ea typeface="+mn-ea"/>
              </a:rPr>
              <a:t>Ⅱ </a:t>
            </a:r>
            <a:r>
              <a:rPr lang="ko-KR" altLang="en-US" sz="1800" smtClean="0">
                <a:latin typeface="+mn-ea"/>
                <a:ea typeface="+mn-ea"/>
              </a:rPr>
              <a:t>모의평가</a:t>
            </a:r>
            <a:endParaRPr lang="ko-KR" altLang="en-US" sz="1800">
              <a:latin typeface="+mn-ea"/>
              <a:ea typeface="+mn-ea"/>
            </a:endParaRPr>
          </a:p>
        </p:txBody>
      </p:sp>
      <p:sp>
        <p:nvSpPr>
          <p:cNvPr id="5" name="텍스트 개체 틀 6"/>
          <p:cNvSpPr txBox="1">
            <a:spLocks/>
          </p:cNvSpPr>
          <p:nvPr/>
        </p:nvSpPr>
        <p:spPr>
          <a:xfrm>
            <a:off x="457200" y="650875"/>
            <a:ext cx="8963025" cy="28469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ko-KR" altLang="en-US" sz="1250" kern="0" smtClean="0"/>
              <a:t>모의평가</a:t>
            </a:r>
            <a:r>
              <a:rPr lang="ko-KR" altLang="en-US" sz="1250" b="0" kern="0" smtClean="0">
                <a:latin typeface="맑은 고딕"/>
                <a:ea typeface="맑은 고딕"/>
              </a:rPr>
              <a:t> </a:t>
            </a:r>
            <a:r>
              <a:rPr lang="en-US" altLang="ko-KR" sz="1250" b="0" kern="0" smtClean="0">
                <a:latin typeface="맑은 고딕"/>
                <a:ea typeface="맑은 고딕"/>
              </a:rPr>
              <a:t>&gt; ⑩</a:t>
            </a:r>
            <a:r>
              <a:rPr lang="en-US" altLang="ko-KR" sz="1250" b="0" kern="0" smtClean="0">
                <a:latin typeface="+mn-ea"/>
              </a:rPr>
              <a:t> </a:t>
            </a:r>
            <a:r>
              <a:rPr lang="ko-KR" altLang="en-US" sz="1250" b="0" kern="0" smtClean="0">
                <a:latin typeface="+mn-ea"/>
              </a:rPr>
              <a:t>결과 보기</a:t>
            </a:r>
            <a:r>
              <a:rPr lang="en-US" altLang="ko-KR" sz="1250" b="0" kern="0" smtClean="0">
                <a:latin typeface="+mn-ea"/>
              </a:rPr>
              <a:t> : </a:t>
            </a:r>
            <a:r>
              <a:rPr lang="ko-KR" altLang="en-US" sz="1250" b="0" kern="0" smtClean="0">
                <a:latin typeface="+mn-ea"/>
              </a:rPr>
              <a:t>해당 회차의 시행 결과를 확인합니다</a:t>
            </a:r>
            <a:r>
              <a:rPr lang="en-US" altLang="ko-KR" sz="1250" b="0" kern="0" smtClean="0">
                <a:latin typeface="+mn-ea"/>
              </a:rPr>
              <a:t>.</a:t>
            </a:r>
            <a:endParaRPr lang="ko-KR" altLang="en-US" sz="1250" b="0" kern="0" dirty="0"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536649" y="2562745"/>
            <a:ext cx="493325" cy="21051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5" name="사각형 설명선 14"/>
          <p:cNvSpPr/>
          <p:nvPr/>
        </p:nvSpPr>
        <p:spPr>
          <a:xfrm>
            <a:off x="2251968" y="2491621"/>
            <a:ext cx="2930847" cy="287807"/>
          </a:xfrm>
          <a:prstGeom prst="wedgeRectCallout">
            <a:avLst>
              <a:gd name="adj1" fmla="val -56122"/>
              <a:gd name="adj2" fmla="val 89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선택 응시자의 상세분석 화면을 확인합니다</a:t>
            </a:r>
            <a:r>
              <a:rPr lang="en-US" altLang="ko-KR" sz="1000" smtClean="0">
                <a:latin typeface="+mn-ea"/>
              </a:rPr>
              <a:t>.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8" name="사각형 설명선 17"/>
          <p:cNvSpPr/>
          <p:nvPr/>
        </p:nvSpPr>
        <p:spPr>
          <a:xfrm>
            <a:off x="5847895" y="2550784"/>
            <a:ext cx="2407792" cy="286216"/>
          </a:xfrm>
          <a:prstGeom prst="wedgeRectCallout">
            <a:avLst>
              <a:gd name="adj1" fmla="val 57590"/>
              <a:gd name="adj2" fmla="val -1114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검색 목록을 엑셀파일로 저장합니다</a:t>
            </a:r>
            <a:r>
              <a:rPr lang="en-US" altLang="ko-KR" sz="1000" smtClean="0">
                <a:latin typeface="+mn-ea"/>
              </a:rPr>
              <a:t>.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8451286" y="2560512"/>
            <a:ext cx="493325" cy="21051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9532" y="4054770"/>
            <a:ext cx="2193595" cy="20379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자유형 26"/>
          <p:cNvSpPr/>
          <p:nvPr/>
        </p:nvSpPr>
        <p:spPr bwMode="auto">
          <a:xfrm rot="3281055">
            <a:off x="1092751" y="3363979"/>
            <a:ext cx="1831214" cy="770598"/>
          </a:xfrm>
          <a:custGeom>
            <a:avLst/>
            <a:gdLst>
              <a:gd name="connsiteX0" fmla="*/ 0 w 762000"/>
              <a:gd name="connsiteY0" fmla="*/ 0 h 695328"/>
              <a:gd name="connsiteX1" fmla="*/ 371475 w 762000"/>
              <a:gd name="connsiteY1" fmla="*/ 695325 h 695328"/>
              <a:gd name="connsiteX2" fmla="*/ 762000 w 762000"/>
              <a:gd name="connsiteY2" fmla="*/ 9525 h 69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695328">
                <a:moveTo>
                  <a:pt x="0" y="0"/>
                </a:moveTo>
                <a:cubicBezTo>
                  <a:pt x="122237" y="346869"/>
                  <a:pt x="244475" y="693738"/>
                  <a:pt x="371475" y="695325"/>
                </a:cubicBezTo>
                <a:cubicBezTo>
                  <a:pt x="498475" y="696912"/>
                  <a:pt x="684213" y="184150"/>
                  <a:pt x="762000" y="952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849532" y="4054770"/>
            <a:ext cx="2193595" cy="203798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3" name="사각형 설명선 12"/>
          <p:cNvSpPr/>
          <p:nvPr/>
        </p:nvSpPr>
        <p:spPr>
          <a:xfrm>
            <a:off x="3425702" y="5746339"/>
            <a:ext cx="1367261" cy="287807"/>
          </a:xfrm>
          <a:prstGeom prst="wedgeRectCallout">
            <a:avLst>
              <a:gd name="adj1" fmla="val -46156"/>
              <a:gd name="adj2" fmla="val 89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상세분석 </a:t>
            </a:r>
            <a:r>
              <a:rPr lang="en-US" altLang="ko-KR" sz="1000" smtClean="0">
                <a:latin typeface="+mn-ea"/>
              </a:rPr>
              <a:t>16p. </a:t>
            </a:r>
            <a:r>
              <a:rPr lang="ko-KR" altLang="en-US" sz="1000" smtClean="0">
                <a:latin typeface="+mn-ea"/>
              </a:rPr>
              <a:t>참조</a:t>
            </a:r>
            <a:endParaRPr lang="ko-KR" altLang="en-US" sz="1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6442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6291" y="1137132"/>
            <a:ext cx="5689620" cy="5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smtClean="0">
                <a:latin typeface="+mn-ea"/>
                <a:ea typeface="+mn-ea"/>
              </a:rPr>
              <a:t>Ⅱ </a:t>
            </a:r>
            <a:r>
              <a:rPr lang="ko-KR" altLang="en-US" sz="1800" smtClean="0">
                <a:latin typeface="+mn-ea"/>
                <a:ea typeface="+mn-ea"/>
              </a:rPr>
              <a:t>모의평가</a:t>
            </a:r>
            <a:endParaRPr lang="ko-KR" altLang="en-US" sz="1800">
              <a:latin typeface="+mn-ea"/>
              <a:ea typeface="+mn-ea"/>
            </a:endParaRPr>
          </a:p>
        </p:txBody>
      </p:sp>
      <p:sp>
        <p:nvSpPr>
          <p:cNvPr id="5" name="텍스트 개체 틀 6"/>
          <p:cNvSpPr txBox="1">
            <a:spLocks/>
          </p:cNvSpPr>
          <p:nvPr/>
        </p:nvSpPr>
        <p:spPr>
          <a:xfrm>
            <a:off x="457200" y="650875"/>
            <a:ext cx="8963025" cy="28469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ko-KR" altLang="en-US" sz="1250" kern="0" smtClean="0"/>
              <a:t>모의평가</a:t>
            </a:r>
            <a:r>
              <a:rPr lang="ko-KR" altLang="en-US" sz="1250" b="0" kern="0" smtClean="0">
                <a:latin typeface="맑은 고딕"/>
                <a:ea typeface="맑은 고딕"/>
              </a:rPr>
              <a:t> </a:t>
            </a:r>
            <a:r>
              <a:rPr lang="en-US" altLang="ko-KR" sz="1250" b="0" kern="0"/>
              <a:t>&gt; </a:t>
            </a:r>
            <a:r>
              <a:rPr lang="en-US" altLang="ko-KR" sz="1250" b="0" kern="0" smtClean="0"/>
              <a:t>⑩</a:t>
            </a:r>
            <a:r>
              <a:rPr lang="en-US" altLang="ko-KR" sz="1250" b="0" kern="0" smtClean="0">
                <a:latin typeface="+mn-ea"/>
              </a:rPr>
              <a:t> </a:t>
            </a:r>
            <a:r>
              <a:rPr lang="ko-KR" altLang="en-US" sz="1250" b="0" kern="0" smtClean="0">
                <a:latin typeface="+mn-ea"/>
              </a:rPr>
              <a:t>결과 보기</a:t>
            </a:r>
            <a:r>
              <a:rPr lang="en-US" altLang="ko-KR" sz="1250" b="0" kern="0" smtClean="0">
                <a:latin typeface="+mn-ea"/>
              </a:rPr>
              <a:t> &gt; </a:t>
            </a:r>
            <a:r>
              <a:rPr lang="ko-KR" altLang="en-US" sz="1250" b="0" kern="0" smtClean="0">
                <a:latin typeface="+mn-ea"/>
              </a:rPr>
              <a:t>상세분석 </a:t>
            </a:r>
            <a:r>
              <a:rPr lang="en-US" altLang="ko-KR" sz="1250" b="0" kern="0" smtClean="0">
                <a:latin typeface="+mn-ea"/>
              </a:rPr>
              <a:t>: </a:t>
            </a:r>
            <a:r>
              <a:rPr lang="ko-KR" altLang="en-US" sz="1250" b="0" kern="0" smtClean="0">
                <a:latin typeface="+mn-ea"/>
              </a:rPr>
              <a:t>학생별 상세분석 화면을 확인합니다</a:t>
            </a:r>
            <a:r>
              <a:rPr lang="en-US" altLang="ko-KR" sz="1250" b="0" kern="0" smtClean="0">
                <a:latin typeface="+mn-ea"/>
              </a:rPr>
              <a:t>.</a:t>
            </a:r>
            <a:endParaRPr lang="ko-KR" altLang="en-US" sz="1250" b="0" kern="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467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ko-KR" smtClean="0">
                <a:latin typeface="+mn-ea"/>
                <a:ea typeface="+mn-ea"/>
              </a:rPr>
              <a:t>Ⅲ</a:t>
            </a:r>
            <a:r>
              <a:rPr lang="en-US" altLang="ko-KR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ko-KR" altLang="en-US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성적분석표</a:t>
            </a:r>
            <a:endParaRPr lang="ko-KR" alt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59268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620" y="1189728"/>
            <a:ext cx="7678270" cy="360361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텍스트 개체 틀 6"/>
          <p:cNvSpPr>
            <a:spLocks noGrp="1"/>
          </p:cNvSpPr>
          <p:nvPr>
            <p:ph type="body" sz="quarter" idx="11"/>
          </p:nvPr>
        </p:nvSpPr>
        <p:spPr>
          <a:xfrm>
            <a:off x="457200" y="650875"/>
            <a:ext cx="8963025" cy="28469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>
                <a:latin typeface="+mn-ea"/>
                <a:ea typeface="+mn-ea"/>
              </a:rPr>
              <a:t>성적분석표 </a:t>
            </a:r>
            <a:r>
              <a:rPr lang="en-US" altLang="ko-KR" smtClean="0">
                <a:latin typeface="+mn-ea"/>
                <a:ea typeface="+mn-ea"/>
              </a:rPr>
              <a:t>: </a:t>
            </a:r>
            <a:r>
              <a:rPr lang="ko-KR" altLang="en-US" smtClean="0">
                <a:latin typeface="+mn-ea"/>
                <a:ea typeface="+mn-ea"/>
              </a:rPr>
              <a:t>성적분석 설정</a:t>
            </a:r>
            <a:r>
              <a:rPr lang="en-US" altLang="ko-KR">
                <a:latin typeface="+mn-ea"/>
                <a:ea typeface="+mn-ea"/>
              </a:rPr>
              <a:t> </a:t>
            </a:r>
            <a:r>
              <a:rPr lang="ko-KR" altLang="en-US" smtClean="0">
                <a:latin typeface="+mn-ea"/>
                <a:ea typeface="+mn-ea"/>
              </a:rPr>
              <a:t>및 성적분석표 검색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>
                <a:latin typeface="+mn-ea"/>
              </a:rPr>
              <a:t>Ⅲ</a:t>
            </a:r>
            <a:r>
              <a:rPr lang="ko-KR" altLang="en-US" sz="1800" smtClean="0">
                <a:latin typeface="+mn-ea"/>
                <a:ea typeface="+mn-ea"/>
              </a:rPr>
              <a:t> 성적분석표</a:t>
            </a:r>
            <a:endParaRPr lang="ko-KR" altLang="en-US" sz="1800">
              <a:latin typeface="+mn-ea"/>
              <a:ea typeface="+mn-ea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6370152" y="1686468"/>
            <a:ext cx="305879" cy="305879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  <a:latin typeface="+mn-ea"/>
              </a:rPr>
              <a:t>1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1950" y="4857332"/>
            <a:ext cx="916304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ko-KR" altLang="en-US" b="0" smtClean="0">
                <a:latin typeface="+mn-ea"/>
                <a:ea typeface="+mn-ea"/>
              </a:rPr>
              <a:t>① 성적분석표의 분석 분류 단위를 설정합니다</a:t>
            </a:r>
            <a:r>
              <a:rPr lang="en-US" altLang="ko-KR" b="0" smtClean="0">
                <a:latin typeface="+mn-ea"/>
                <a:ea typeface="+mn-ea"/>
              </a:rPr>
              <a:t>. (</a:t>
            </a:r>
            <a:r>
              <a:rPr lang="ko-KR" altLang="en-US" b="0" smtClean="0">
                <a:latin typeface="+mn-ea"/>
                <a:ea typeface="+mn-ea"/>
              </a:rPr>
              <a:t>수시평가는 과목별로 설정합니다</a:t>
            </a:r>
            <a:r>
              <a:rPr lang="en-US" altLang="ko-KR" b="0" smtClean="0">
                <a:latin typeface="+mn-ea"/>
                <a:ea typeface="+mn-ea"/>
              </a:rPr>
              <a:t>.)</a:t>
            </a:r>
          </a:p>
          <a:p>
            <a:pPr>
              <a:lnSpc>
                <a:spcPts val="1600"/>
              </a:lnSpc>
            </a:pPr>
            <a:r>
              <a:rPr lang="ko-KR" altLang="en-US" b="0" smtClean="0">
                <a:latin typeface="+mn-ea"/>
                <a:ea typeface="+mn-ea"/>
              </a:rPr>
              <a:t>② 검색 조건을 설정합니다</a:t>
            </a:r>
            <a:r>
              <a:rPr lang="en-US" altLang="ko-KR" b="0" smtClean="0">
                <a:latin typeface="+mn-ea"/>
                <a:ea typeface="+mn-ea"/>
              </a:rPr>
              <a:t>. (</a:t>
            </a:r>
            <a:r>
              <a:rPr lang="ko-KR" altLang="en-US" b="0" smtClean="0">
                <a:latin typeface="+mn-ea"/>
                <a:ea typeface="+mn-ea"/>
              </a:rPr>
              <a:t>검색조건 </a:t>
            </a:r>
            <a:r>
              <a:rPr lang="en-US" altLang="ko-KR" b="0" smtClean="0">
                <a:latin typeface="+mn-ea"/>
                <a:ea typeface="+mn-ea"/>
              </a:rPr>
              <a:t>: *</a:t>
            </a:r>
            <a:r>
              <a:rPr lang="ko-KR" altLang="en-US" b="0" smtClean="0">
                <a:latin typeface="+mn-ea"/>
                <a:ea typeface="+mn-ea"/>
              </a:rPr>
              <a:t>수시평가</a:t>
            </a:r>
            <a:r>
              <a:rPr lang="en-US" altLang="ko-KR" b="0" smtClean="0">
                <a:latin typeface="+mn-ea"/>
                <a:ea typeface="+mn-ea"/>
              </a:rPr>
              <a:t>-[</a:t>
            </a:r>
            <a:r>
              <a:rPr lang="ko-KR" altLang="en-US" b="0" smtClean="0">
                <a:latin typeface="+mn-ea"/>
                <a:ea typeface="+mn-ea"/>
              </a:rPr>
              <a:t>년도</a:t>
            </a:r>
            <a:r>
              <a:rPr lang="en-US" altLang="ko-KR" b="0" smtClean="0">
                <a:latin typeface="+mn-ea"/>
                <a:ea typeface="+mn-ea"/>
              </a:rPr>
              <a:t>/</a:t>
            </a:r>
            <a:r>
              <a:rPr lang="ko-KR" altLang="en-US" b="0" smtClean="0">
                <a:latin typeface="+mn-ea"/>
                <a:ea typeface="+mn-ea"/>
              </a:rPr>
              <a:t>학기</a:t>
            </a:r>
            <a:r>
              <a:rPr lang="en-US" altLang="ko-KR" b="0" smtClean="0">
                <a:latin typeface="+mn-ea"/>
                <a:ea typeface="+mn-ea"/>
              </a:rPr>
              <a:t>/</a:t>
            </a:r>
            <a:r>
              <a:rPr lang="ko-KR" altLang="en-US" b="0" smtClean="0">
                <a:latin typeface="+mn-ea"/>
                <a:ea typeface="+mn-ea"/>
              </a:rPr>
              <a:t>과목</a:t>
            </a:r>
            <a:r>
              <a:rPr lang="en-US" altLang="ko-KR" b="0" smtClean="0">
                <a:latin typeface="+mn-ea"/>
                <a:ea typeface="+mn-ea"/>
              </a:rPr>
              <a:t>/</a:t>
            </a:r>
            <a:r>
              <a:rPr lang="ko-KR" altLang="en-US" b="0" smtClean="0">
                <a:latin typeface="+mn-ea"/>
                <a:ea typeface="+mn-ea"/>
              </a:rPr>
              <a:t>분반</a:t>
            </a:r>
            <a:r>
              <a:rPr lang="en-US" altLang="ko-KR" b="0" smtClean="0">
                <a:latin typeface="+mn-ea"/>
                <a:ea typeface="+mn-ea"/>
              </a:rPr>
              <a:t>] *</a:t>
            </a:r>
            <a:r>
              <a:rPr lang="ko-KR" altLang="en-US" b="0" smtClean="0">
                <a:latin typeface="+mn-ea"/>
                <a:ea typeface="+mn-ea"/>
              </a:rPr>
              <a:t>모의평가</a:t>
            </a:r>
            <a:r>
              <a:rPr lang="en-US" altLang="ko-KR" b="0" smtClean="0">
                <a:latin typeface="+mn-ea"/>
                <a:ea typeface="+mn-ea"/>
              </a:rPr>
              <a:t>-[</a:t>
            </a:r>
            <a:r>
              <a:rPr lang="ko-KR" altLang="en-US" b="0" smtClean="0">
                <a:latin typeface="+mn-ea"/>
                <a:ea typeface="+mn-ea"/>
              </a:rPr>
              <a:t>년도</a:t>
            </a:r>
            <a:r>
              <a:rPr lang="en-US" altLang="ko-KR" b="0" smtClean="0">
                <a:latin typeface="+mn-ea"/>
                <a:ea typeface="+mn-ea"/>
              </a:rPr>
              <a:t>/</a:t>
            </a:r>
            <a:r>
              <a:rPr lang="ko-KR" altLang="en-US" b="0" smtClean="0">
                <a:latin typeface="+mn-ea"/>
                <a:ea typeface="+mn-ea"/>
              </a:rPr>
              <a:t>학기</a:t>
            </a:r>
            <a:r>
              <a:rPr lang="en-US" altLang="ko-KR" b="0" smtClean="0">
                <a:latin typeface="+mn-ea"/>
                <a:ea typeface="+mn-ea"/>
              </a:rPr>
              <a:t>])</a:t>
            </a:r>
          </a:p>
          <a:p>
            <a:pPr>
              <a:lnSpc>
                <a:spcPts val="1600"/>
              </a:lnSpc>
            </a:pPr>
            <a:r>
              <a:rPr lang="en-US" altLang="ko-KR" b="0" smtClean="0">
                <a:latin typeface="+mn-ea"/>
                <a:ea typeface="+mn-ea"/>
              </a:rPr>
              <a:t>③ </a:t>
            </a:r>
            <a:r>
              <a:rPr lang="ko-KR" altLang="en-US" b="0" smtClean="0">
                <a:latin typeface="+mn-ea"/>
                <a:ea typeface="+mn-ea"/>
              </a:rPr>
              <a:t>성적분석표를 검색합니다</a:t>
            </a:r>
            <a:r>
              <a:rPr lang="en-US" altLang="ko-KR" b="0" smtClean="0">
                <a:latin typeface="+mn-ea"/>
                <a:ea typeface="+mn-ea"/>
              </a:rPr>
              <a:t>. (</a:t>
            </a:r>
            <a:r>
              <a:rPr lang="ko-KR" altLang="en-US" b="0" smtClean="0">
                <a:latin typeface="+mn-ea"/>
                <a:ea typeface="+mn-ea"/>
              </a:rPr>
              <a:t>총괄화면이 팝업됩니다</a:t>
            </a:r>
            <a:r>
              <a:rPr lang="en-US" altLang="ko-KR" b="0" smtClean="0">
                <a:latin typeface="+mn-ea"/>
                <a:ea typeface="+mn-ea"/>
              </a:rPr>
              <a:t>.)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6194960" y="2021355"/>
            <a:ext cx="677566" cy="20161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5091788" y="3857416"/>
            <a:ext cx="628493" cy="22177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7192" y="1352386"/>
            <a:ext cx="2170821" cy="15224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9" name="직사각형 38"/>
          <p:cNvSpPr/>
          <p:nvPr/>
        </p:nvSpPr>
        <p:spPr>
          <a:xfrm>
            <a:off x="7047192" y="1321791"/>
            <a:ext cx="2170821" cy="155305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43" name="타원 42"/>
          <p:cNvSpPr/>
          <p:nvPr/>
        </p:nvSpPr>
        <p:spPr>
          <a:xfrm>
            <a:off x="5244548" y="4087737"/>
            <a:ext cx="305879" cy="305879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  <a:latin typeface="+mn-ea"/>
              </a:rPr>
              <a:t>3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4" name="타원 43"/>
          <p:cNvSpPr/>
          <p:nvPr/>
        </p:nvSpPr>
        <p:spPr>
          <a:xfrm>
            <a:off x="3746594" y="2214421"/>
            <a:ext cx="305879" cy="305879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+mn-ea"/>
              </a:rPr>
              <a:t>2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4118332" y="2318688"/>
            <a:ext cx="1684262" cy="141582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7950" y="2718348"/>
            <a:ext cx="2170821" cy="9231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7" name="직사각형 46"/>
          <p:cNvSpPr/>
          <p:nvPr/>
        </p:nvSpPr>
        <p:spPr>
          <a:xfrm>
            <a:off x="7227950" y="2682460"/>
            <a:ext cx="2170821" cy="96432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48" name="자유형 47"/>
          <p:cNvSpPr/>
          <p:nvPr/>
        </p:nvSpPr>
        <p:spPr bwMode="auto">
          <a:xfrm rot="2713196">
            <a:off x="6242153" y="2454088"/>
            <a:ext cx="799066" cy="355018"/>
          </a:xfrm>
          <a:custGeom>
            <a:avLst/>
            <a:gdLst>
              <a:gd name="connsiteX0" fmla="*/ 0 w 762000"/>
              <a:gd name="connsiteY0" fmla="*/ 0 h 695328"/>
              <a:gd name="connsiteX1" fmla="*/ 371475 w 762000"/>
              <a:gd name="connsiteY1" fmla="*/ 695325 h 695328"/>
              <a:gd name="connsiteX2" fmla="*/ 762000 w 762000"/>
              <a:gd name="connsiteY2" fmla="*/ 9525 h 69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695328">
                <a:moveTo>
                  <a:pt x="0" y="0"/>
                </a:moveTo>
                <a:cubicBezTo>
                  <a:pt x="122237" y="346869"/>
                  <a:pt x="244475" y="693738"/>
                  <a:pt x="371475" y="695325"/>
                </a:cubicBezTo>
                <a:cubicBezTo>
                  <a:pt x="498475" y="696912"/>
                  <a:pt x="684213" y="184150"/>
                  <a:pt x="762000" y="952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9385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129641"/>
              </p:ext>
            </p:extLst>
          </p:nvPr>
        </p:nvGraphicFramePr>
        <p:xfrm>
          <a:off x="2462531" y="749472"/>
          <a:ext cx="5076375" cy="2587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907"/>
                <a:gridCol w="2525397"/>
                <a:gridCol w="642071"/>
              </a:tblGrid>
              <a:tr h="517435">
                <a:tc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r>
                        <a:rPr lang="en-US" altLang="ko-KR" sz="1400" b="1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0 </a:t>
                      </a:r>
                      <a:r>
                        <a:rPr lang="ko-KR" altLang="en-US" sz="1400" b="1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로그인</a:t>
                      </a:r>
                      <a:r>
                        <a:rPr lang="en-US" altLang="ko-KR" sz="1400" b="1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b="1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화면개요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smtClean="0">
                          <a:solidFill>
                            <a:schemeClr val="tx1"/>
                          </a:solidFill>
                        </a:rPr>
                        <a:t>----------------------------------------</a:t>
                      </a:r>
                      <a:endParaRPr lang="ko-KR" altLang="en-US" sz="1050" b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7435">
                <a:tc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r>
                        <a:rPr lang="en-US" altLang="ko-KR" sz="1400" b="1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Ⅰ </a:t>
                      </a:r>
                      <a:r>
                        <a:rPr lang="ko-KR" altLang="en-US" sz="1400" b="1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수시평가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smtClean="0">
                          <a:solidFill>
                            <a:schemeClr val="tx1"/>
                          </a:solidFill>
                        </a:rPr>
                        <a:t>----------------------------------------</a:t>
                      </a:r>
                      <a:endParaRPr lang="ko-KR" altLang="en-US" sz="1050" b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743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Ⅱ </a:t>
                      </a:r>
                      <a:r>
                        <a:rPr lang="ko-KR" altLang="en-US" sz="1400" b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모의평가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smtClean="0">
                          <a:solidFill>
                            <a:schemeClr val="tx1"/>
                          </a:solidFill>
                        </a:rPr>
                        <a:t>----------------------------------------</a:t>
                      </a:r>
                      <a:endParaRPr lang="ko-KR" altLang="en-US" sz="1050" b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743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Ⅲ </a:t>
                      </a:r>
                      <a:r>
                        <a:rPr lang="ko-KR" altLang="en-US" sz="1400" b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성적분석표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smtClean="0">
                          <a:solidFill>
                            <a:schemeClr val="tx1"/>
                          </a:solidFill>
                        </a:rPr>
                        <a:t>----------------------------------------</a:t>
                      </a:r>
                      <a:endParaRPr lang="ko-KR" altLang="en-US" sz="1050" b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743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Ⅳ </a:t>
                      </a:r>
                      <a:r>
                        <a:rPr lang="ko-KR" altLang="en-US" sz="1400" b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과목분류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smtClean="0">
                          <a:solidFill>
                            <a:schemeClr val="tx1"/>
                          </a:solidFill>
                        </a:rPr>
                        <a:t>----------------------------------------</a:t>
                      </a:r>
                      <a:endParaRPr lang="ko-KR" altLang="en-US" sz="1050" b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800" smtClean="0">
                <a:latin typeface="+mn-ea"/>
                <a:ea typeface="+mn-ea"/>
              </a:rPr>
              <a:t>목 차</a:t>
            </a:r>
            <a:endParaRPr lang="ko-KR" altLang="en-US" sz="180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8941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03"/>
          <a:stretch/>
        </p:blipFill>
        <p:spPr bwMode="auto">
          <a:xfrm>
            <a:off x="2186291" y="1137130"/>
            <a:ext cx="5689620" cy="5285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텍스트 개체 틀 6"/>
          <p:cNvSpPr txBox="1">
            <a:spLocks/>
          </p:cNvSpPr>
          <p:nvPr/>
        </p:nvSpPr>
        <p:spPr>
          <a:xfrm>
            <a:off x="457200" y="650875"/>
            <a:ext cx="8963025" cy="28469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ko-KR" altLang="en-US" sz="1250" kern="0" smtClean="0"/>
              <a:t>성적분석표</a:t>
            </a:r>
            <a:r>
              <a:rPr lang="ko-KR" altLang="en-US" sz="1250" b="0" kern="0" smtClean="0">
                <a:latin typeface="맑은 고딕"/>
                <a:ea typeface="맑은 고딕"/>
              </a:rPr>
              <a:t> </a:t>
            </a:r>
            <a:r>
              <a:rPr lang="en-US" altLang="ko-KR" sz="1250" b="0" kern="0"/>
              <a:t>&gt; </a:t>
            </a:r>
            <a:r>
              <a:rPr lang="en-US" altLang="ko-KR" sz="1250" kern="0" smtClean="0">
                <a:solidFill>
                  <a:srgbClr val="FF0000"/>
                </a:solidFill>
              </a:rPr>
              <a:t>(</a:t>
            </a:r>
            <a:r>
              <a:rPr lang="ko-KR" altLang="en-US" sz="1250" kern="0" smtClean="0">
                <a:solidFill>
                  <a:srgbClr val="FF0000"/>
                </a:solidFill>
              </a:rPr>
              <a:t>수시평가</a:t>
            </a:r>
            <a:r>
              <a:rPr lang="en-US" altLang="ko-KR" sz="1250" kern="0" smtClean="0">
                <a:solidFill>
                  <a:srgbClr val="FF0000"/>
                </a:solidFill>
              </a:rPr>
              <a:t>)</a:t>
            </a:r>
            <a:r>
              <a:rPr lang="en-US" altLang="ko-KR" sz="1250" b="0" kern="0" smtClean="0"/>
              <a:t> </a:t>
            </a:r>
            <a:r>
              <a:rPr lang="ko-KR" altLang="en-US" sz="1250" b="0" kern="0" smtClean="0"/>
              <a:t>총괄화면</a:t>
            </a:r>
            <a:r>
              <a:rPr lang="en-US" altLang="ko-KR" sz="1250" b="0" kern="0" smtClean="0"/>
              <a:t>(1)</a:t>
            </a:r>
            <a:r>
              <a:rPr lang="en-US" altLang="ko-KR" sz="1250" b="0" kern="0" smtClean="0">
                <a:latin typeface="+mn-ea"/>
              </a:rPr>
              <a:t> : </a:t>
            </a:r>
            <a:r>
              <a:rPr lang="ko-KR" altLang="en-US" sz="1250" b="0" kern="0" smtClean="0">
                <a:latin typeface="+mn-ea"/>
              </a:rPr>
              <a:t>기본정보</a:t>
            </a:r>
            <a:r>
              <a:rPr lang="en-US" altLang="ko-KR" sz="1250" b="0" kern="0" smtClean="0">
                <a:latin typeface="+mn-ea"/>
              </a:rPr>
              <a:t>, </a:t>
            </a:r>
            <a:r>
              <a:rPr lang="ko-KR" altLang="en-US" sz="1250" b="0" kern="0" smtClean="0">
                <a:latin typeface="+mn-ea"/>
              </a:rPr>
              <a:t>성적추이</a:t>
            </a:r>
            <a:r>
              <a:rPr lang="en-US" altLang="ko-KR" sz="1250" b="0" kern="0" smtClean="0">
                <a:latin typeface="+mn-ea"/>
              </a:rPr>
              <a:t>, </a:t>
            </a:r>
            <a:r>
              <a:rPr lang="ko-KR" altLang="en-US" sz="1250" b="0" kern="0" smtClean="0">
                <a:latin typeface="+mn-ea"/>
              </a:rPr>
              <a:t>회차별 키워드</a:t>
            </a:r>
            <a:r>
              <a:rPr lang="en-US" altLang="ko-KR" sz="1250" b="0" kern="0" smtClean="0">
                <a:latin typeface="+mn-ea"/>
              </a:rPr>
              <a:t>, </a:t>
            </a:r>
            <a:r>
              <a:rPr lang="ko-KR" altLang="en-US" sz="1250" b="0" kern="0" smtClean="0">
                <a:latin typeface="+mn-ea"/>
              </a:rPr>
              <a:t>영역별 누적 성취도</a:t>
            </a:r>
            <a:endParaRPr lang="ko-KR" altLang="en-US" sz="1250" b="0" kern="0" dirty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>
                <a:latin typeface="+mn-ea"/>
              </a:rPr>
              <a:t>Ⅲ</a:t>
            </a:r>
            <a:r>
              <a:rPr lang="ko-KR" altLang="en-US" sz="1800" smtClean="0">
                <a:latin typeface="+mn-ea"/>
                <a:ea typeface="+mn-ea"/>
              </a:rPr>
              <a:t> 성적분석표</a:t>
            </a:r>
            <a:endParaRPr lang="ko-KR" altLang="en-US" sz="1800">
              <a:latin typeface="+mn-ea"/>
              <a:ea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310430" y="4750393"/>
            <a:ext cx="227671" cy="58682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0" name="사각형 설명선 9"/>
          <p:cNvSpPr/>
          <p:nvPr/>
        </p:nvSpPr>
        <p:spPr>
          <a:xfrm>
            <a:off x="3073695" y="5293527"/>
            <a:ext cx="4981734" cy="300288"/>
          </a:xfrm>
          <a:prstGeom prst="wedgeRectCallout">
            <a:avLst>
              <a:gd name="adj1" fmla="val -61370"/>
              <a:gd name="adj2" fmla="val -3152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회차 번호를 클릭하면 해당 회차의 분석 화면을 확인할 수 있습니다</a:t>
            </a:r>
            <a:r>
              <a:rPr lang="en-US" altLang="ko-KR" sz="1000" smtClean="0">
                <a:latin typeface="+mn-ea"/>
              </a:rPr>
              <a:t>. (21p. </a:t>
            </a:r>
            <a:r>
              <a:rPr lang="ko-KR" altLang="en-US" sz="1000" smtClean="0">
                <a:latin typeface="+mn-ea"/>
              </a:rPr>
              <a:t>참조</a:t>
            </a:r>
            <a:r>
              <a:rPr lang="en-US" altLang="ko-KR" sz="1000" smtClean="0">
                <a:latin typeface="+mn-ea"/>
              </a:rPr>
              <a:t>)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626056" y="4264823"/>
            <a:ext cx="1232763" cy="17745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2" name="사각형 설명선 11"/>
          <p:cNvSpPr/>
          <p:nvPr/>
        </p:nvSpPr>
        <p:spPr>
          <a:xfrm>
            <a:off x="7067372" y="2657665"/>
            <a:ext cx="2119358" cy="1410751"/>
          </a:xfrm>
          <a:prstGeom prst="wedgeRectCallout">
            <a:avLst>
              <a:gd name="adj1" fmla="val -17852"/>
              <a:gd name="adj2" fmla="val 649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범례 </a:t>
            </a:r>
            <a:r>
              <a:rPr lang="en-US" altLang="ko-KR" sz="1000" smtClean="0">
                <a:latin typeface="+mn-ea"/>
              </a:rPr>
              <a:t>(</a:t>
            </a:r>
            <a:r>
              <a:rPr lang="ko-KR" altLang="en-US" sz="1000" smtClean="0">
                <a:latin typeface="+mn-ea"/>
              </a:rPr>
              <a:t>성취도 기준</a:t>
            </a:r>
            <a:r>
              <a:rPr lang="en-US" altLang="ko-KR" sz="1000" smtClean="0">
                <a:latin typeface="+mn-ea"/>
              </a:rPr>
              <a:t>, </a:t>
            </a:r>
            <a:r>
              <a:rPr lang="ko-KR" altLang="en-US" sz="1000" smtClean="0">
                <a:latin typeface="+mn-ea"/>
              </a:rPr>
              <a:t>단위 </a:t>
            </a:r>
            <a:r>
              <a:rPr lang="en-US" altLang="ko-KR" sz="1000" smtClean="0">
                <a:latin typeface="+mn-ea"/>
              </a:rPr>
              <a:t>%)</a:t>
            </a:r>
          </a:p>
          <a:p>
            <a:pPr algn="ctr"/>
            <a:r>
              <a:rPr lang="ko-KR" altLang="en-US" sz="1000" smtClean="0">
                <a:latin typeface="+mn-ea"/>
              </a:rPr>
              <a:t>하 </a:t>
            </a:r>
            <a:r>
              <a:rPr lang="en-US" altLang="ko-KR" sz="1000" smtClean="0">
                <a:latin typeface="+mn-ea"/>
              </a:rPr>
              <a:t>: 0</a:t>
            </a:r>
            <a:r>
              <a:rPr lang="ko-KR" altLang="en-US" sz="1000" smtClean="0">
                <a:latin typeface="+mn-ea"/>
              </a:rPr>
              <a:t>이상 </a:t>
            </a:r>
            <a:r>
              <a:rPr lang="en-US" altLang="ko-KR" sz="1000" smtClean="0">
                <a:latin typeface="+mn-ea"/>
              </a:rPr>
              <a:t>~ 20</a:t>
            </a:r>
            <a:r>
              <a:rPr lang="ko-KR" altLang="en-US" sz="1000" smtClean="0">
                <a:latin typeface="+mn-ea"/>
              </a:rPr>
              <a:t>미만</a:t>
            </a:r>
            <a:endParaRPr lang="en-US" altLang="ko-KR" sz="1000" smtClean="0">
              <a:latin typeface="+mn-ea"/>
            </a:endParaRPr>
          </a:p>
          <a:p>
            <a:pPr algn="ctr"/>
            <a:r>
              <a:rPr lang="ko-KR" altLang="en-US" sz="1000" smtClean="0">
                <a:latin typeface="+mn-ea"/>
              </a:rPr>
              <a:t>중하 </a:t>
            </a:r>
            <a:r>
              <a:rPr lang="en-US" altLang="ko-KR" sz="1000" smtClean="0">
                <a:latin typeface="+mn-ea"/>
              </a:rPr>
              <a:t>: 20</a:t>
            </a:r>
            <a:r>
              <a:rPr lang="ko-KR" altLang="en-US" sz="1000" smtClean="0">
                <a:latin typeface="+mn-ea"/>
              </a:rPr>
              <a:t>이상 </a:t>
            </a:r>
            <a:r>
              <a:rPr lang="en-US" altLang="ko-KR" sz="1000" smtClean="0">
                <a:latin typeface="+mn-ea"/>
              </a:rPr>
              <a:t>~ 40</a:t>
            </a:r>
            <a:r>
              <a:rPr lang="ko-KR" altLang="en-US" sz="1000" smtClean="0">
                <a:latin typeface="+mn-ea"/>
              </a:rPr>
              <a:t>미만</a:t>
            </a:r>
            <a:endParaRPr lang="en-US" altLang="ko-KR" sz="1000" smtClean="0">
              <a:latin typeface="+mn-ea"/>
            </a:endParaRPr>
          </a:p>
          <a:p>
            <a:pPr algn="ctr"/>
            <a:r>
              <a:rPr lang="ko-KR" altLang="en-US" sz="1000" smtClean="0">
                <a:latin typeface="+mn-ea"/>
              </a:rPr>
              <a:t>중 </a:t>
            </a:r>
            <a:r>
              <a:rPr lang="en-US" altLang="ko-KR" sz="1000">
                <a:latin typeface="+mn-ea"/>
              </a:rPr>
              <a:t>: </a:t>
            </a:r>
            <a:r>
              <a:rPr lang="en-US" altLang="ko-KR" sz="1000" smtClean="0">
                <a:latin typeface="+mn-ea"/>
              </a:rPr>
              <a:t>40</a:t>
            </a:r>
            <a:r>
              <a:rPr lang="ko-KR" altLang="en-US" sz="1000">
                <a:latin typeface="+mn-ea"/>
              </a:rPr>
              <a:t>이상 </a:t>
            </a:r>
            <a:r>
              <a:rPr lang="en-US" altLang="ko-KR" sz="1000">
                <a:latin typeface="+mn-ea"/>
              </a:rPr>
              <a:t>~ </a:t>
            </a:r>
            <a:r>
              <a:rPr lang="en-US" altLang="ko-KR" sz="1000" smtClean="0">
                <a:latin typeface="+mn-ea"/>
              </a:rPr>
              <a:t>60</a:t>
            </a:r>
            <a:r>
              <a:rPr lang="ko-KR" altLang="en-US" sz="1000" smtClean="0">
                <a:latin typeface="+mn-ea"/>
              </a:rPr>
              <a:t>미만</a:t>
            </a:r>
            <a:endParaRPr lang="en-US" altLang="ko-KR" sz="1000" smtClean="0">
              <a:latin typeface="+mn-ea"/>
            </a:endParaRPr>
          </a:p>
          <a:p>
            <a:pPr algn="ctr"/>
            <a:r>
              <a:rPr lang="ko-KR" altLang="en-US" sz="1000" smtClean="0">
                <a:latin typeface="+mn-ea"/>
              </a:rPr>
              <a:t>중상 </a:t>
            </a:r>
            <a:r>
              <a:rPr lang="en-US" altLang="ko-KR" sz="1000">
                <a:latin typeface="+mn-ea"/>
              </a:rPr>
              <a:t>: </a:t>
            </a:r>
            <a:r>
              <a:rPr lang="en-US" altLang="ko-KR" sz="1000" smtClean="0">
                <a:latin typeface="+mn-ea"/>
              </a:rPr>
              <a:t>60</a:t>
            </a:r>
            <a:r>
              <a:rPr lang="ko-KR" altLang="en-US" sz="1000">
                <a:latin typeface="+mn-ea"/>
              </a:rPr>
              <a:t>이상 </a:t>
            </a:r>
            <a:r>
              <a:rPr lang="en-US" altLang="ko-KR" sz="1000">
                <a:latin typeface="+mn-ea"/>
              </a:rPr>
              <a:t>~ </a:t>
            </a:r>
            <a:r>
              <a:rPr lang="en-US" altLang="ko-KR" sz="1000" smtClean="0">
                <a:latin typeface="+mn-ea"/>
              </a:rPr>
              <a:t>80</a:t>
            </a:r>
            <a:r>
              <a:rPr lang="ko-KR" altLang="en-US" sz="1000" smtClean="0">
                <a:latin typeface="+mn-ea"/>
              </a:rPr>
              <a:t>미만</a:t>
            </a:r>
            <a:endParaRPr lang="en-US" altLang="ko-KR" sz="1000" smtClean="0">
              <a:latin typeface="+mn-ea"/>
            </a:endParaRPr>
          </a:p>
          <a:p>
            <a:pPr algn="ctr"/>
            <a:r>
              <a:rPr lang="ko-KR" altLang="en-US" sz="1000" smtClean="0">
                <a:latin typeface="+mn-ea"/>
              </a:rPr>
              <a:t>상 </a:t>
            </a:r>
            <a:r>
              <a:rPr lang="en-US" altLang="ko-KR" sz="1000">
                <a:latin typeface="+mn-ea"/>
              </a:rPr>
              <a:t>: </a:t>
            </a:r>
            <a:r>
              <a:rPr lang="en-US" altLang="ko-KR" sz="1000" smtClean="0">
                <a:latin typeface="+mn-ea"/>
              </a:rPr>
              <a:t>80</a:t>
            </a:r>
            <a:r>
              <a:rPr lang="ko-KR" altLang="en-US" sz="1000">
                <a:latin typeface="+mn-ea"/>
              </a:rPr>
              <a:t>이상 </a:t>
            </a:r>
            <a:r>
              <a:rPr lang="en-US" altLang="ko-KR" sz="1000">
                <a:latin typeface="+mn-ea"/>
              </a:rPr>
              <a:t>~ </a:t>
            </a:r>
            <a:r>
              <a:rPr lang="en-US" altLang="ko-KR" sz="1000" smtClean="0">
                <a:latin typeface="+mn-ea"/>
              </a:rPr>
              <a:t>100</a:t>
            </a:r>
            <a:r>
              <a:rPr lang="ko-KR" altLang="en-US" sz="1000" smtClean="0">
                <a:latin typeface="+mn-ea"/>
              </a:rPr>
              <a:t>이하</a:t>
            </a:r>
            <a:endParaRPr lang="en-US" altLang="ko-KR" sz="100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179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5373" y="3862367"/>
            <a:ext cx="5689620" cy="26187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97"/>
          <a:stretch/>
        </p:blipFill>
        <p:spPr bwMode="auto">
          <a:xfrm>
            <a:off x="2175373" y="1137130"/>
            <a:ext cx="5689620" cy="26511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텍스트 개체 틀 6"/>
          <p:cNvSpPr txBox="1">
            <a:spLocks/>
          </p:cNvSpPr>
          <p:nvPr/>
        </p:nvSpPr>
        <p:spPr>
          <a:xfrm>
            <a:off x="457200" y="650875"/>
            <a:ext cx="8963025" cy="28469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ko-KR" altLang="en-US" sz="1250" kern="0" smtClean="0"/>
              <a:t>성적분석표</a:t>
            </a:r>
            <a:r>
              <a:rPr lang="ko-KR" altLang="en-US" sz="1250" b="0" kern="0" smtClean="0">
                <a:latin typeface="맑은 고딕"/>
                <a:ea typeface="맑은 고딕"/>
              </a:rPr>
              <a:t> </a:t>
            </a:r>
            <a:r>
              <a:rPr lang="en-US" altLang="ko-KR" sz="1250" b="0" kern="0"/>
              <a:t>&gt; </a:t>
            </a:r>
            <a:r>
              <a:rPr lang="en-US" altLang="ko-KR" sz="1250" kern="0" smtClean="0">
                <a:solidFill>
                  <a:srgbClr val="FF0000"/>
                </a:solidFill>
              </a:rPr>
              <a:t>(</a:t>
            </a:r>
            <a:r>
              <a:rPr lang="ko-KR" altLang="en-US" sz="1250" kern="0" smtClean="0">
                <a:solidFill>
                  <a:srgbClr val="FF0000"/>
                </a:solidFill>
              </a:rPr>
              <a:t>수시평가</a:t>
            </a:r>
            <a:r>
              <a:rPr lang="en-US" altLang="ko-KR" sz="1250" kern="0" smtClean="0">
                <a:solidFill>
                  <a:srgbClr val="FF0000"/>
                </a:solidFill>
              </a:rPr>
              <a:t>)</a:t>
            </a:r>
            <a:r>
              <a:rPr lang="en-US" altLang="ko-KR" sz="1250" b="0" kern="0" smtClean="0"/>
              <a:t> </a:t>
            </a:r>
            <a:r>
              <a:rPr lang="ko-KR" altLang="en-US" sz="1250" b="0" kern="0" smtClean="0"/>
              <a:t>총괄화면</a:t>
            </a:r>
            <a:r>
              <a:rPr lang="en-US" altLang="ko-KR" sz="1250" b="0" kern="0" smtClean="0"/>
              <a:t>(2)</a:t>
            </a:r>
            <a:r>
              <a:rPr lang="en-US" altLang="ko-KR" sz="1250" b="0" kern="0" smtClean="0">
                <a:latin typeface="+mn-ea"/>
              </a:rPr>
              <a:t> : </a:t>
            </a:r>
            <a:r>
              <a:rPr lang="ko-KR" altLang="en-US" sz="1250" b="0" kern="0" smtClean="0">
                <a:latin typeface="+mn-ea"/>
              </a:rPr>
              <a:t>회차별 성취도</a:t>
            </a:r>
            <a:r>
              <a:rPr lang="en-US" altLang="ko-KR" sz="1250" b="0" kern="0" smtClean="0">
                <a:latin typeface="+mn-ea"/>
              </a:rPr>
              <a:t>, </a:t>
            </a:r>
            <a:r>
              <a:rPr lang="ko-KR" altLang="en-US" sz="1250" b="0" kern="0" smtClean="0">
                <a:latin typeface="+mn-ea"/>
              </a:rPr>
              <a:t>코멘트별 목록</a:t>
            </a:r>
            <a:endParaRPr lang="ko-KR" altLang="en-US" sz="1250" b="0" kern="0" dirty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>
                <a:latin typeface="+mn-ea"/>
              </a:rPr>
              <a:t>Ⅲ</a:t>
            </a:r>
            <a:r>
              <a:rPr lang="ko-KR" altLang="en-US" sz="1800" smtClean="0">
                <a:latin typeface="+mn-ea"/>
                <a:ea typeface="+mn-ea"/>
              </a:rPr>
              <a:t> 성적분석표</a:t>
            </a:r>
            <a:endParaRPr lang="ko-KR" altLang="en-US" sz="1800">
              <a:latin typeface="+mn-ea"/>
              <a:ea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999660" y="3141982"/>
            <a:ext cx="250438" cy="15087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2" name="사각형 설명선 11"/>
          <p:cNvSpPr/>
          <p:nvPr/>
        </p:nvSpPr>
        <p:spPr>
          <a:xfrm>
            <a:off x="7106818" y="4582982"/>
            <a:ext cx="2387818" cy="236542"/>
          </a:xfrm>
          <a:prstGeom prst="wedgeRectCallout">
            <a:avLst>
              <a:gd name="adj1" fmla="val -30494"/>
              <a:gd name="adj2" fmla="val -15433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선택한 회차의 코멘트를 확인합니다</a:t>
            </a:r>
            <a:r>
              <a:rPr lang="en-US" altLang="ko-KR" sz="1000" smtClean="0">
                <a:latin typeface="+mn-ea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850" y="1689122"/>
            <a:ext cx="1861856" cy="14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7417978" y="6282700"/>
            <a:ext cx="355536" cy="16596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628938" y="4182881"/>
            <a:ext cx="2144575" cy="13716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5" name="사각형 설명선 14"/>
          <p:cNvSpPr/>
          <p:nvPr/>
        </p:nvSpPr>
        <p:spPr>
          <a:xfrm>
            <a:off x="7217913" y="5471744"/>
            <a:ext cx="2387818" cy="347941"/>
          </a:xfrm>
          <a:prstGeom prst="wedgeRectCallout">
            <a:avLst>
              <a:gd name="adj1" fmla="val -28705"/>
              <a:gd name="adj2" fmla="val 17723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회차별 성취도 </a:t>
            </a:r>
            <a:r>
              <a:rPr lang="en-US" altLang="ko-KR" sz="1000" smtClean="0">
                <a:latin typeface="+mn-ea"/>
              </a:rPr>
              <a:t>/ </a:t>
            </a:r>
            <a:r>
              <a:rPr lang="ko-KR" altLang="en-US" sz="1000" smtClean="0">
                <a:latin typeface="+mn-ea"/>
              </a:rPr>
              <a:t>코멘트별 목록 내용을 엑셀 파일로 저장하여 확인합니다</a:t>
            </a:r>
            <a:r>
              <a:rPr lang="en-US" altLang="ko-KR" sz="1000" smtClean="0">
                <a:latin typeface="+mn-ea"/>
              </a:rPr>
              <a:t>.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2409914" y="1673722"/>
            <a:ext cx="2908792" cy="16229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7" name="사각형 설명선 16"/>
          <p:cNvSpPr/>
          <p:nvPr/>
        </p:nvSpPr>
        <p:spPr>
          <a:xfrm>
            <a:off x="5628938" y="1599473"/>
            <a:ext cx="3352692" cy="236542"/>
          </a:xfrm>
          <a:prstGeom prst="wedgeRectCallout">
            <a:avLst>
              <a:gd name="adj1" fmla="val -59125"/>
              <a:gd name="adj2" fmla="val 823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설정한 점수대의 성취도는 빨간색으로 강조됩니다</a:t>
            </a:r>
            <a:r>
              <a:rPr lang="en-US" altLang="ko-KR" sz="1000" smtClean="0">
                <a:latin typeface="+mn-ea"/>
              </a:rPr>
              <a:t>.</a:t>
            </a:r>
          </a:p>
        </p:txBody>
      </p:sp>
      <p:sp>
        <p:nvSpPr>
          <p:cNvPr id="19" name="사각형 설명선 18"/>
          <p:cNvSpPr/>
          <p:nvPr/>
        </p:nvSpPr>
        <p:spPr>
          <a:xfrm>
            <a:off x="3706134" y="2662548"/>
            <a:ext cx="4705687" cy="236542"/>
          </a:xfrm>
          <a:prstGeom prst="wedgeRectCallout">
            <a:avLst>
              <a:gd name="adj1" fmla="val -35545"/>
              <a:gd name="adj2" fmla="val 14191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점수를 클릭하면 해당 학생의 해당 회차 분석화면을 확인합니다</a:t>
            </a:r>
            <a:r>
              <a:rPr lang="en-US" altLang="ko-KR" sz="1000" smtClean="0">
                <a:latin typeface="+mn-ea"/>
              </a:rPr>
              <a:t>. (10p. </a:t>
            </a:r>
            <a:r>
              <a:rPr lang="ko-KR" altLang="en-US" sz="1000" smtClean="0">
                <a:latin typeface="+mn-ea"/>
              </a:rPr>
              <a:t>참조</a:t>
            </a:r>
            <a:r>
              <a:rPr lang="en-US" altLang="ko-KR" sz="1000" smtClean="0">
                <a:latin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788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63"/>
          <a:stretch/>
        </p:blipFill>
        <p:spPr bwMode="auto">
          <a:xfrm>
            <a:off x="2186291" y="1137130"/>
            <a:ext cx="5690637" cy="31919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텍스트 개체 틀 6"/>
          <p:cNvSpPr txBox="1">
            <a:spLocks/>
          </p:cNvSpPr>
          <p:nvPr/>
        </p:nvSpPr>
        <p:spPr>
          <a:xfrm>
            <a:off x="457200" y="650875"/>
            <a:ext cx="8963025" cy="28469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ko-KR" altLang="en-US" sz="1250" kern="0" smtClean="0"/>
              <a:t>성적분석표</a:t>
            </a:r>
            <a:r>
              <a:rPr lang="ko-KR" altLang="en-US" sz="1250" b="0" kern="0" smtClean="0">
                <a:latin typeface="맑은 고딕"/>
                <a:ea typeface="맑은 고딕"/>
              </a:rPr>
              <a:t> </a:t>
            </a:r>
            <a:r>
              <a:rPr lang="en-US" altLang="ko-KR" sz="1250" b="0" kern="0"/>
              <a:t>&gt; </a:t>
            </a:r>
            <a:r>
              <a:rPr lang="en-US" altLang="ko-KR" sz="1250" kern="0" smtClean="0">
                <a:solidFill>
                  <a:srgbClr val="FF0000"/>
                </a:solidFill>
              </a:rPr>
              <a:t>(</a:t>
            </a:r>
            <a:r>
              <a:rPr lang="ko-KR" altLang="en-US" sz="1250" kern="0" smtClean="0">
                <a:solidFill>
                  <a:srgbClr val="FF0000"/>
                </a:solidFill>
              </a:rPr>
              <a:t>수시평가</a:t>
            </a:r>
            <a:r>
              <a:rPr lang="en-US" altLang="ko-KR" sz="1250" kern="0" smtClean="0">
                <a:solidFill>
                  <a:srgbClr val="FF0000"/>
                </a:solidFill>
              </a:rPr>
              <a:t>)</a:t>
            </a:r>
            <a:r>
              <a:rPr lang="en-US" altLang="ko-KR" sz="1250" b="0" kern="0" smtClean="0"/>
              <a:t> </a:t>
            </a:r>
            <a:r>
              <a:rPr lang="ko-KR" altLang="en-US" sz="1250" b="0" kern="0" smtClean="0"/>
              <a:t>총괄화면 </a:t>
            </a:r>
            <a:r>
              <a:rPr lang="en-US" altLang="ko-KR" sz="1250" b="0" kern="0" smtClean="0"/>
              <a:t>&gt; </a:t>
            </a:r>
            <a:r>
              <a:rPr lang="ko-KR" altLang="en-US" sz="1250" b="0" kern="0" smtClean="0"/>
              <a:t>회차별 분석</a:t>
            </a:r>
            <a:r>
              <a:rPr lang="en-US" altLang="ko-KR" sz="1250" b="0" kern="0" smtClean="0"/>
              <a:t>(1)</a:t>
            </a:r>
            <a:r>
              <a:rPr lang="en-US" altLang="ko-KR" sz="1250" b="0" kern="0" smtClean="0">
                <a:latin typeface="+mn-ea"/>
              </a:rPr>
              <a:t> : </a:t>
            </a:r>
            <a:r>
              <a:rPr lang="ko-KR" altLang="en-US" sz="1250" b="0" kern="0" smtClean="0">
                <a:latin typeface="+mn-ea"/>
              </a:rPr>
              <a:t>기본정보</a:t>
            </a:r>
            <a:r>
              <a:rPr lang="en-US" altLang="ko-KR" sz="1250" b="0" kern="0" smtClean="0">
                <a:latin typeface="+mn-ea"/>
              </a:rPr>
              <a:t>, </a:t>
            </a:r>
            <a:r>
              <a:rPr lang="ko-KR" altLang="en-US" sz="1250" b="0" kern="0" smtClean="0">
                <a:latin typeface="+mn-ea"/>
              </a:rPr>
              <a:t>점수대별 분포</a:t>
            </a:r>
            <a:endParaRPr lang="ko-KR" altLang="en-US" sz="1250" b="0" kern="0" dirty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>
                <a:latin typeface="+mn-ea"/>
              </a:rPr>
              <a:t>Ⅲ</a:t>
            </a:r>
            <a:r>
              <a:rPr lang="ko-KR" altLang="en-US" sz="1800" smtClean="0">
                <a:latin typeface="+mn-ea"/>
                <a:ea typeface="+mn-ea"/>
              </a:rPr>
              <a:t> 성적분석표</a:t>
            </a:r>
            <a:endParaRPr lang="ko-KR" altLang="en-US" sz="1800">
              <a:latin typeface="+mn-ea"/>
              <a:ea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594262" y="3724862"/>
            <a:ext cx="427615" cy="58682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0" name="사각형 설명선 9"/>
          <p:cNvSpPr/>
          <p:nvPr/>
        </p:nvSpPr>
        <p:spPr>
          <a:xfrm>
            <a:off x="3305272" y="4285414"/>
            <a:ext cx="4828533" cy="300288"/>
          </a:xfrm>
          <a:prstGeom prst="wedgeRectCallout">
            <a:avLst>
              <a:gd name="adj1" fmla="val -61370"/>
              <a:gd name="adj2" fmla="val -3152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학번을 클릭하면 해당 학생의 상세 분석 화면을 확인할 수 있습니다</a:t>
            </a:r>
            <a:r>
              <a:rPr lang="en-US" altLang="ko-KR" sz="1000" smtClean="0">
                <a:latin typeface="+mn-ea"/>
              </a:rPr>
              <a:t>. (10p. </a:t>
            </a:r>
            <a:r>
              <a:rPr lang="ko-KR" altLang="en-US" sz="1000" smtClean="0">
                <a:latin typeface="+mn-ea"/>
              </a:rPr>
              <a:t>참조</a:t>
            </a:r>
            <a:r>
              <a:rPr lang="en-US" altLang="ko-KR" sz="1000" smtClean="0">
                <a:latin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7530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68"/>
          <a:stretch/>
        </p:blipFill>
        <p:spPr bwMode="auto">
          <a:xfrm>
            <a:off x="2190638" y="1132768"/>
            <a:ext cx="5690637" cy="33083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텍스트 개체 틀 6"/>
          <p:cNvSpPr txBox="1">
            <a:spLocks/>
          </p:cNvSpPr>
          <p:nvPr/>
        </p:nvSpPr>
        <p:spPr>
          <a:xfrm>
            <a:off x="457200" y="650875"/>
            <a:ext cx="8963025" cy="28469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ko-KR" altLang="en-US" sz="1250" kern="0" smtClean="0"/>
              <a:t>성적분석표</a:t>
            </a:r>
            <a:r>
              <a:rPr lang="ko-KR" altLang="en-US" sz="1250" b="0" kern="0" smtClean="0">
                <a:latin typeface="맑은 고딕"/>
                <a:ea typeface="맑은 고딕"/>
              </a:rPr>
              <a:t> </a:t>
            </a:r>
            <a:r>
              <a:rPr lang="en-US" altLang="ko-KR" sz="1250" b="0" kern="0"/>
              <a:t>&gt; </a:t>
            </a:r>
            <a:r>
              <a:rPr lang="en-US" altLang="ko-KR" sz="1250" kern="0" smtClean="0">
                <a:solidFill>
                  <a:srgbClr val="FF0000"/>
                </a:solidFill>
              </a:rPr>
              <a:t>(</a:t>
            </a:r>
            <a:r>
              <a:rPr lang="ko-KR" altLang="en-US" sz="1250" kern="0" smtClean="0">
                <a:solidFill>
                  <a:srgbClr val="FF0000"/>
                </a:solidFill>
              </a:rPr>
              <a:t>수시평가</a:t>
            </a:r>
            <a:r>
              <a:rPr lang="en-US" altLang="ko-KR" sz="1250" kern="0" smtClean="0">
                <a:solidFill>
                  <a:srgbClr val="FF0000"/>
                </a:solidFill>
              </a:rPr>
              <a:t>)</a:t>
            </a:r>
            <a:r>
              <a:rPr lang="en-US" altLang="ko-KR" sz="1250" b="0" kern="0" smtClean="0"/>
              <a:t> </a:t>
            </a:r>
            <a:r>
              <a:rPr lang="ko-KR" altLang="en-US" sz="1250" b="0" kern="0" smtClean="0"/>
              <a:t>총괄화면 </a:t>
            </a:r>
            <a:r>
              <a:rPr lang="en-US" altLang="ko-KR" sz="1250" b="0" kern="0" smtClean="0"/>
              <a:t>&gt; </a:t>
            </a:r>
            <a:r>
              <a:rPr lang="ko-KR" altLang="en-US" sz="1250" b="0" kern="0" smtClean="0"/>
              <a:t>회차별 분석</a:t>
            </a:r>
            <a:r>
              <a:rPr lang="en-US" altLang="ko-KR" sz="1250" b="0" kern="0" smtClean="0"/>
              <a:t>(2)</a:t>
            </a:r>
            <a:r>
              <a:rPr lang="en-US" altLang="ko-KR" sz="1250" b="0" kern="0" smtClean="0">
                <a:latin typeface="+mn-ea"/>
              </a:rPr>
              <a:t> : </a:t>
            </a:r>
            <a:r>
              <a:rPr lang="ko-KR" altLang="en-US" sz="1250" b="0" kern="0" smtClean="0">
                <a:latin typeface="+mn-ea"/>
              </a:rPr>
              <a:t>질의사항</a:t>
            </a:r>
            <a:r>
              <a:rPr lang="en-US" altLang="ko-KR" sz="1250" b="0" kern="0" smtClean="0">
                <a:latin typeface="+mn-ea"/>
              </a:rPr>
              <a:t>, </a:t>
            </a:r>
            <a:r>
              <a:rPr lang="ko-KR" altLang="en-US" sz="1250" b="0" kern="0" smtClean="0">
                <a:latin typeface="+mn-ea"/>
              </a:rPr>
              <a:t>문항분석</a:t>
            </a:r>
            <a:endParaRPr lang="ko-KR" altLang="en-US" sz="1250" b="0" kern="0" dirty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>
                <a:latin typeface="+mn-ea"/>
              </a:rPr>
              <a:t>Ⅲ</a:t>
            </a:r>
            <a:r>
              <a:rPr lang="ko-KR" altLang="en-US" sz="1800" smtClean="0">
                <a:latin typeface="+mn-ea"/>
                <a:ea typeface="+mn-ea"/>
              </a:rPr>
              <a:t> 성적분석표</a:t>
            </a:r>
            <a:endParaRPr lang="ko-KR" altLang="en-US" sz="1800">
              <a:latin typeface="+mn-ea"/>
              <a:ea typeface="+mn-ea"/>
            </a:endParaRPr>
          </a:p>
        </p:txBody>
      </p:sp>
      <p:sp>
        <p:nvSpPr>
          <p:cNvPr id="15" name="사각형 설명선 14"/>
          <p:cNvSpPr/>
          <p:nvPr/>
        </p:nvSpPr>
        <p:spPr>
          <a:xfrm>
            <a:off x="2984658" y="4620602"/>
            <a:ext cx="5177641" cy="417831"/>
          </a:xfrm>
          <a:prstGeom prst="wedgeRectCallout">
            <a:avLst>
              <a:gd name="adj1" fmla="val -2986"/>
              <a:gd name="adj2" fmla="val -9788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변별도 </a:t>
            </a:r>
            <a:r>
              <a:rPr lang="en-US" altLang="ko-KR" sz="1000">
                <a:latin typeface="+mn-ea"/>
              </a:rPr>
              <a:t>= </a:t>
            </a:r>
            <a:r>
              <a:rPr lang="en-US" altLang="ko-KR" sz="1000" smtClean="0">
                <a:latin typeface="+mn-ea"/>
              </a:rPr>
              <a:t>{(</a:t>
            </a:r>
            <a:r>
              <a:rPr lang="ko-KR" altLang="en-US" sz="1000" smtClean="0">
                <a:latin typeface="+mn-ea"/>
              </a:rPr>
              <a:t>성적 상위</a:t>
            </a:r>
            <a:r>
              <a:rPr lang="en-US" altLang="ko-KR" sz="1000" smtClean="0">
                <a:latin typeface="+mn-ea"/>
              </a:rPr>
              <a:t>27%</a:t>
            </a:r>
            <a:r>
              <a:rPr lang="ko-KR" altLang="en-US" sz="1000" smtClean="0">
                <a:latin typeface="+mn-ea"/>
              </a:rPr>
              <a:t>의</a:t>
            </a:r>
            <a:r>
              <a:rPr lang="en-US" altLang="ko-KR" sz="1000" smtClean="0">
                <a:latin typeface="+mn-ea"/>
              </a:rPr>
              <a:t> </a:t>
            </a:r>
            <a:r>
              <a:rPr lang="ko-KR" altLang="en-US" sz="1000" smtClean="0">
                <a:latin typeface="+mn-ea"/>
              </a:rPr>
              <a:t>정답자수</a:t>
            </a:r>
            <a:r>
              <a:rPr lang="en-US" altLang="ko-KR" sz="1000" smtClean="0">
                <a:latin typeface="+mn-ea"/>
              </a:rPr>
              <a:t>)</a:t>
            </a:r>
            <a:r>
              <a:rPr lang="ko-KR" altLang="en-US" sz="1000" smtClean="0">
                <a:latin typeface="+mn-ea"/>
              </a:rPr>
              <a:t> </a:t>
            </a:r>
            <a:r>
              <a:rPr lang="en-US" altLang="ko-KR" sz="1000" smtClean="0">
                <a:latin typeface="+mn-ea"/>
              </a:rPr>
              <a:t>– (</a:t>
            </a:r>
            <a:r>
              <a:rPr lang="ko-KR" altLang="en-US" sz="1000" smtClean="0">
                <a:latin typeface="+mn-ea"/>
              </a:rPr>
              <a:t>성적 하위 </a:t>
            </a:r>
            <a:r>
              <a:rPr lang="en-US" altLang="ko-KR" sz="1000" smtClean="0">
                <a:latin typeface="+mn-ea"/>
              </a:rPr>
              <a:t>27</a:t>
            </a:r>
            <a:r>
              <a:rPr lang="en-US" altLang="ko-KR" sz="1000">
                <a:latin typeface="+mn-ea"/>
              </a:rPr>
              <a:t>% </a:t>
            </a:r>
            <a:r>
              <a:rPr lang="ko-KR" altLang="en-US" sz="1000">
                <a:latin typeface="+mn-ea"/>
              </a:rPr>
              <a:t>정답자수</a:t>
            </a:r>
            <a:r>
              <a:rPr lang="en-US" altLang="ko-KR" sz="1000" smtClean="0">
                <a:latin typeface="+mn-ea"/>
              </a:rPr>
              <a:t>)} </a:t>
            </a:r>
            <a:r>
              <a:rPr lang="en-US" altLang="ko-KR" sz="1000">
                <a:latin typeface="+mn-ea"/>
              </a:rPr>
              <a:t>/ (0.27*</a:t>
            </a:r>
            <a:r>
              <a:rPr lang="ko-KR" altLang="en-US" sz="1000">
                <a:latin typeface="+mn-ea"/>
              </a:rPr>
              <a:t>응답자수</a:t>
            </a:r>
            <a:r>
              <a:rPr lang="en-US" altLang="ko-KR" sz="1000">
                <a:latin typeface="+mn-ea"/>
              </a:rPr>
              <a:t>)</a:t>
            </a:r>
            <a:endParaRPr lang="en-US" altLang="ko-KR" sz="1000" smtClean="0">
              <a:latin typeface="+mn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624838" y="1478042"/>
            <a:ext cx="2195452" cy="80359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2" name="사각형 설명선 11"/>
          <p:cNvSpPr/>
          <p:nvPr/>
        </p:nvSpPr>
        <p:spPr>
          <a:xfrm>
            <a:off x="5035956" y="2379706"/>
            <a:ext cx="3783414" cy="236542"/>
          </a:xfrm>
          <a:prstGeom prst="wedgeRectCallout">
            <a:avLst>
              <a:gd name="adj1" fmla="val -31953"/>
              <a:gd name="adj2" fmla="val -9911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학생에게 전달할 코멘트</a:t>
            </a:r>
            <a:r>
              <a:rPr lang="en-US" altLang="ko-KR" sz="1000" smtClean="0">
                <a:latin typeface="+mn-ea"/>
              </a:rPr>
              <a:t>(</a:t>
            </a:r>
            <a:r>
              <a:rPr lang="ko-KR" altLang="en-US" sz="1000" smtClean="0">
                <a:latin typeface="+mn-ea"/>
              </a:rPr>
              <a:t>메시지</a:t>
            </a:r>
            <a:r>
              <a:rPr lang="en-US" altLang="ko-KR" sz="1000" smtClean="0">
                <a:latin typeface="+mn-ea"/>
              </a:rPr>
              <a:t>)</a:t>
            </a:r>
            <a:r>
              <a:rPr lang="ko-KR" altLang="en-US" sz="1000" smtClean="0">
                <a:latin typeface="+mn-ea"/>
              </a:rPr>
              <a:t>를 작성하여 저장합니다</a:t>
            </a:r>
            <a:r>
              <a:rPr lang="en-US" altLang="ko-KR" sz="1000" smtClean="0">
                <a:latin typeface="+mn-ea"/>
              </a:rPr>
              <a:t>.</a:t>
            </a:r>
            <a:r>
              <a:rPr lang="ko-KR" altLang="en-US" sz="1000" smtClean="0">
                <a:latin typeface="+mn-ea"/>
              </a:rPr>
              <a:t> </a:t>
            </a:r>
            <a:endParaRPr lang="en-US" altLang="ko-KR" sz="100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0878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6"/>
          <p:cNvSpPr txBox="1">
            <a:spLocks/>
          </p:cNvSpPr>
          <p:nvPr/>
        </p:nvSpPr>
        <p:spPr>
          <a:xfrm>
            <a:off x="457200" y="650875"/>
            <a:ext cx="8963025" cy="28469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ko-KR" altLang="en-US" sz="1250" kern="0" smtClean="0"/>
              <a:t>성적분석표</a:t>
            </a:r>
            <a:r>
              <a:rPr lang="ko-KR" altLang="en-US" sz="1250" b="0" kern="0" smtClean="0">
                <a:latin typeface="맑은 고딕"/>
                <a:ea typeface="맑은 고딕"/>
              </a:rPr>
              <a:t> </a:t>
            </a:r>
            <a:r>
              <a:rPr lang="en-US" altLang="ko-KR" sz="1250" b="0" kern="0"/>
              <a:t>&gt; </a:t>
            </a:r>
            <a:r>
              <a:rPr lang="en-US" altLang="ko-KR" sz="1250" kern="0" smtClean="0">
                <a:solidFill>
                  <a:srgbClr val="FF0000"/>
                </a:solidFill>
              </a:rPr>
              <a:t>(</a:t>
            </a:r>
            <a:r>
              <a:rPr lang="ko-KR" altLang="en-US" sz="1250" kern="0" smtClean="0">
                <a:solidFill>
                  <a:srgbClr val="FF0000"/>
                </a:solidFill>
              </a:rPr>
              <a:t>모의평가</a:t>
            </a:r>
            <a:r>
              <a:rPr lang="en-US" altLang="ko-KR" sz="1250" kern="0" smtClean="0">
                <a:solidFill>
                  <a:srgbClr val="FF0000"/>
                </a:solidFill>
              </a:rPr>
              <a:t>)</a:t>
            </a:r>
            <a:r>
              <a:rPr lang="en-US" altLang="ko-KR" sz="1250" b="0" kern="0" smtClean="0"/>
              <a:t> </a:t>
            </a:r>
            <a:r>
              <a:rPr lang="ko-KR" altLang="en-US" sz="1250" b="0" kern="0" smtClean="0"/>
              <a:t>총괄화면</a:t>
            </a:r>
            <a:r>
              <a:rPr lang="en-US" altLang="ko-KR" sz="1250" b="0" kern="0" smtClean="0"/>
              <a:t>(1)</a:t>
            </a:r>
            <a:r>
              <a:rPr lang="en-US" altLang="ko-KR" sz="1250" b="0" kern="0" smtClean="0">
                <a:latin typeface="+mn-ea"/>
              </a:rPr>
              <a:t> : </a:t>
            </a:r>
            <a:r>
              <a:rPr lang="ko-KR" altLang="en-US" sz="1250" b="0" kern="0" smtClean="0">
                <a:latin typeface="+mn-ea"/>
              </a:rPr>
              <a:t>기본정보</a:t>
            </a:r>
            <a:r>
              <a:rPr lang="en-US" altLang="ko-KR" sz="1250" b="0" kern="0" smtClean="0">
                <a:latin typeface="+mn-ea"/>
              </a:rPr>
              <a:t>, </a:t>
            </a:r>
            <a:r>
              <a:rPr lang="ko-KR" altLang="en-US" sz="1250" b="0" kern="0" smtClean="0">
                <a:latin typeface="+mn-ea"/>
              </a:rPr>
              <a:t>성적추이</a:t>
            </a:r>
            <a:r>
              <a:rPr lang="en-US" altLang="ko-KR" sz="1250" b="0" kern="0" smtClean="0">
                <a:latin typeface="+mn-ea"/>
              </a:rPr>
              <a:t>, </a:t>
            </a:r>
            <a:r>
              <a:rPr lang="ko-KR" altLang="en-US" sz="1250" b="0" kern="0" smtClean="0">
                <a:latin typeface="+mn-ea"/>
              </a:rPr>
              <a:t>회차별 성취도</a:t>
            </a:r>
            <a:endParaRPr lang="ko-KR" altLang="en-US" sz="1250" b="0" kern="0" dirty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>
                <a:latin typeface="+mn-ea"/>
              </a:rPr>
              <a:t>Ⅲ</a:t>
            </a:r>
            <a:r>
              <a:rPr lang="ko-KR" altLang="en-US" sz="1800" smtClean="0">
                <a:latin typeface="+mn-ea"/>
                <a:ea typeface="+mn-ea"/>
              </a:rPr>
              <a:t> 성적분석표</a:t>
            </a:r>
            <a:endParaRPr lang="ko-KR" altLang="en-US" sz="1800">
              <a:latin typeface="+mn-ea"/>
              <a:ea typeface="+mn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87"/>
          <a:stretch/>
        </p:blipFill>
        <p:spPr bwMode="auto">
          <a:xfrm>
            <a:off x="2186291" y="1137132"/>
            <a:ext cx="5689620" cy="44005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2310430" y="4750392"/>
            <a:ext cx="227671" cy="69327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0" name="사각형 설명선 9"/>
          <p:cNvSpPr/>
          <p:nvPr/>
        </p:nvSpPr>
        <p:spPr>
          <a:xfrm>
            <a:off x="1099617" y="5673223"/>
            <a:ext cx="4265550" cy="300288"/>
          </a:xfrm>
          <a:prstGeom prst="wedgeRectCallout">
            <a:avLst>
              <a:gd name="adj1" fmla="val -21101"/>
              <a:gd name="adj2" fmla="val -12543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회차 번호를 클릭하면 해당 회차의 분석 화면을 확인할 수 있습니다</a:t>
            </a:r>
            <a:r>
              <a:rPr lang="en-US" altLang="ko-KR" sz="1000" smtClean="0">
                <a:latin typeface="+mn-ea"/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626056" y="4239185"/>
            <a:ext cx="1232763" cy="17745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2" name="사각형 설명선 11"/>
          <p:cNvSpPr/>
          <p:nvPr/>
        </p:nvSpPr>
        <p:spPr>
          <a:xfrm>
            <a:off x="7067372" y="2632027"/>
            <a:ext cx="2119358" cy="1410751"/>
          </a:xfrm>
          <a:prstGeom prst="wedgeRectCallout">
            <a:avLst>
              <a:gd name="adj1" fmla="val -17852"/>
              <a:gd name="adj2" fmla="val 649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범례 </a:t>
            </a:r>
            <a:r>
              <a:rPr lang="en-US" altLang="ko-KR" sz="1000" smtClean="0">
                <a:latin typeface="+mn-ea"/>
              </a:rPr>
              <a:t>(</a:t>
            </a:r>
            <a:r>
              <a:rPr lang="ko-KR" altLang="en-US" sz="1000" smtClean="0">
                <a:latin typeface="+mn-ea"/>
              </a:rPr>
              <a:t>성취도 기준</a:t>
            </a:r>
            <a:r>
              <a:rPr lang="en-US" altLang="ko-KR" sz="1000" smtClean="0">
                <a:latin typeface="+mn-ea"/>
              </a:rPr>
              <a:t>, </a:t>
            </a:r>
            <a:r>
              <a:rPr lang="ko-KR" altLang="en-US" sz="1000" smtClean="0">
                <a:latin typeface="+mn-ea"/>
              </a:rPr>
              <a:t>단위 </a:t>
            </a:r>
            <a:r>
              <a:rPr lang="en-US" altLang="ko-KR" sz="1000" smtClean="0">
                <a:latin typeface="+mn-ea"/>
              </a:rPr>
              <a:t>%)</a:t>
            </a:r>
          </a:p>
          <a:p>
            <a:pPr algn="ctr"/>
            <a:r>
              <a:rPr lang="ko-KR" altLang="en-US" sz="1000" smtClean="0">
                <a:latin typeface="+mn-ea"/>
              </a:rPr>
              <a:t>하 </a:t>
            </a:r>
            <a:r>
              <a:rPr lang="en-US" altLang="ko-KR" sz="1000" smtClean="0">
                <a:latin typeface="+mn-ea"/>
              </a:rPr>
              <a:t>: 0</a:t>
            </a:r>
            <a:r>
              <a:rPr lang="ko-KR" altLang="en-US" sz="1000" smtClean="0">
                <a:latin typeface="+mn-ea"/>
              </a:rPr>
              <a:t>이상 </a:t>
            </a:r>
            <a:r>
              <a:rPr lang="en-US" altLang="ko-KR" sz="1000" smtClean="0">
                <a:latin typeface="+mn-ea"/>
              </a:rPr>
              <a:t>~ 20</a:t>
            </a:r>
            <a:r>
              <a:rPr lang="ko-KR" altLang="en-US" sz="1000" smtClean="0">
                <a:latin typeface="+mn-ea"/>
              </a:rPr>
              <a:t>미만</a:t>
            </a:r>
            <a:endParaRPr lang="en-US" altLang="ko-KR" sz="1000" smtClean="0">
              <a:latin typeface="+mn-ea"/>
            </a:endParaRPr>
          </a:p>
          <a:p>
            <a:pPr algn="ctr"/>
            <a:r>
              <a:rPr lang="ko-KR" altLang="en-US" sz="1000" smtClean="0">
                <a:latin typeface="+mn-ea"/>
              </a:rPr>
              <a:t>중하 </a:t>
            </a:r>
            <a:r>
              <a:rPr lang="en-US" altLang="ko-KR" sz="1000" smtClean="0">
                <a:latin typeface="+mn-ea"/>
              </a:rPr>
              <a:t>: 20</a:t>
            </a:r>
            <a:r>
              <a:rPr lang="ko-KR" altLang="en-US" sz="1000" smtClean="0">
                <a:latin typeface="+mn-ea"/>
              </a:rPr>
              <a:t>이상 </a:t>
            </a:r>
            <a:r>
              <a:rPr lang="en-US" altLang="ko-KR" sz="1000" smtClean="0">
                <a:latin typeface="+mn-ea"/>
              </a:rPr>
              <a:t>~ 40</a:t>
            </a:r>
            <a:r>
              <a:rPr lang="ko-KR" altLang="en-US" sz="1000" smtClean="0">
                <a:latin typeface="+mn-ea"/>
              </a:rPr>
              <a:t>미만</a:t>
            </a:r>
            <a:endParaRPr lang="en-US" altLang="ko-KR" sz="1000" smtClean="0">
              <a:latin typeface="+mn-ea"/>
            </a:endParaRPr>
          </a:p>
          <a:p>
            <a:pPr algn="ctr"/>
            <a:r>
              <a:rPr lang="ko-KR" altLang="en-US" sz="1000" smtClean="0">
                <a:latin typeface="+mn-ea"/>
              </a:rPr>
              <a:t>중 </a:t>
            </a:r>
            <a:r>
              <a:rPr lang="en-US" altLang="ko-KR" sz="1000">
                <a:latin typeface="+mn-ea"/>
              </a:rPr>
              <a:t>: </a:t>
            </a:r>
            <a:r>
              <a:rPr lang="en-US" altLang="ko-KR" sz="1000" smtClean="0">
                <a:latin typeface="+mn-ea"/>
              </a:rPr>
              <a:t>40</a:t>
            </a:r>
            <a:r>
              <a:rPr lang="ko-KR" altLang="en-US" sz="1000">
                <a:latin typeface="+mn-ea"/>
              </a:rPr>
              <a:t>이상 </a:t>
            </a:r>
            <a:r>
              <a:rPr lang="en-US" altLang="ko-KR" sz="1000">
                <a:latin typeface="+mn-ea"/>
              </a:rPr>
              <a:t>~ </a:t>
            </a:r>
            <a:r>
              <a:rPr lang="en-US" altLang="ko-KR" sz="1000" smtClean="0">
                <a:latin typeface="+mn-ea"/>
              </a:rPr>
              <a:t>60</a:t>
            </a:r>
            <a:r>
              <a:rPr lang="ko-KR" altLang="en-US" sz="1000" smtClean="0">
                <a:latin typeface="+mn-ea"/>
              </a:rPr>
              <a:t>미만</a:t>
            </a:r>
            <a:endParaRPr lang="en-US" altLang="ko-KR" sz="1000" smtClean="0">
              <a:latin typeface="+mn-ea"/>
            </a:endParaRPr>
          </a:p>
          <a:p>
            <a:pPr algn="ctr"/>
            <a:r>
              <a:rPr lang="ko-KR" altLang="en-US" sz="1000" smtClean="0">
                <a:latin typeface="+mn-ea"/>
              </a:rPr>
              <a:t>중상 </a:t>
            </a:r>
            <a:r>
              <a:rPr lang="en-US" altLang="ko-KR" sz="1000">
                <a:latin typeface="+mn-ea"/>
              </a:rPr>
              <a:t>: </a:t>
            </a:r>
            <a:r>
              <a:rPr lang="en-US" altLang="ko-KR" sz="1000" smtClean="0">
                <a:latin typeface="+mn-ea"/>
              </a:rPr>
              <a:t>60</a:t>
            </a:r>
            <a:r>
              <a:rPr lang="ko-KR" altLang="en-US" sz="1000">
                <a:latin typeface="+mn-ea"/>
              </a:rPr>
              <a:t>이상 </a:t>
            </a:r>
            <a:r>
              <a:rPr lang="en-US" altLang="ko-KR" sz="1000">
                <a:latin typeface="+mn-ea"/>
              </a:rPr>
              <a:t>~ </a:t>
            </a:r>
            <a:r>
              <a:rPr lang="en-US" altLang="ko-KR" sz="1000" smtClean="0">
                <a:latin typeface="+mn-ea"/>
              </a:rPr>
              <a:t>80</a:t>
            </a:r>
            <a:r>
              <a:rPr lang="ko-KR" altLang="en-US" sz="1000" smtClean="0">
                <a:latin typeface="+mn-ea"/>
              </a:rPr>
              <a:t>미만</a:t>
            </a:r>
            <a:endParaRPr lang="en-US" altLang="ko-KR" sz="1000" smtClean="0">
              <a:latin typeface="+mn-ea"/>
            </a:endParaRPr>
          </a:p>
          <a:p>
            <a:pPr algn="ctr"/>
            <a:r>
              <a:rPr lang="ko-KR" altLang="en-US" sz="1000" smtClean="0">
                <a:latin typeface="+mn-ea"/>
              </a:rPr>
              <a:t>상 </a:t>
            </a:r>
            <a:r>
              <a:rPr lang="en-US" altLang="ko-KR" sz="1000">
                <a:latin typeface="+mn-ea"/>
              </a:rPr>
              <a:t>: </a:t>
            </a:r>
            <a:r>
              <a:rPr lang="en-US" altLang="ko-KR" sz="1000" smtClean="0">
                <a:latin typeface="+mn-ea"/>
              </a:rPr>
              <a:t>80</a:t>
            </a:r>
            <a:r>
              <a:rPr lang="ko-KR" altLang="en-US" sz="1000">
                <a:latin typeface="+mn-ea"/>
              </a:rPr>
              <a:t>이상 </a:t>
            </a:r>
            <a:r>
              <a:rPr lang="en-US" altLang="ko-KR" sz="1000">
                <a:latin typeface="+mn-ea"/>
              </a:rPr>
              <a:t>~ </a:t>
            </a:r>
            <a:r>
              <a:rPr lang="en-US" altLang="ko-KR" sz="1000" smtClean="0">
                <a:latin typeface="+mn-ea"/>
              </a:rPr>
              <a:t>100</a:t>
            </a:r>
            <a:r>
              <a:rPr lang="ko-KR" altLang="en-US" sz="1000" smtClean="0">
                <a:latin typeface="+mn-ea"/>
              </a:rPr>
              <a:t>이하</a:t>
            </a:r>
            <a:endParaRPr lang="en-US" altLang="ko-KR" sz="100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907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22"/>
          <a:stretch/>
        </p:blipFill>
        <p:spPr bwMode="auto">
          <a:xfrm>
            <a:off x="2186291" y="1137132"/>
            <a:ext cx="5689620" cy="37598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텍스트 개체 틀 6"/>
          <p:cNvSpPr txBox="1">
            <a:spLocks/>
          </p:cNvSpPr>
          <p:nvPr/>
        </p:nvSpPr>
        <p:spPr>
          <a:xfrm>
            <a:off x="457200" y="650875"/>
            <a:ext cx="8963025" cy="28469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ko-KR" altLang="en-US" sz="1250" kern="0" smtClean="0"/>
              <a:t>성적분석표</a:t>
            </a:r>
            <a:r>
              <a:rPr lang="ko-KR" altLang="en-US" sz="1250" b="0" kern="0" smtClean="0">
                <a:latin typeface="맑은 고딕"/>
                <a:ea typeface="맑은 고딕"/>
              </a:rPr>
              <a:t> </a:t>
            </a:r>
            <a:r>
              <a:rPr lang="en-US" altLang="ko-KR" sz="1250" b="0" kern="0"/>
              <a:t>&gt; </a:t>
            </a:r>
            <a:r>
              <a:rPr lang="en-US" altLang="ko-KR" sz="1250" kern="0" smtClean="0">
                <a:solidFill>
                  <a:srgbClr val="FF0000"/>
                </a:solidFill>
              </a:rPr>
              <a:t>(</a:t>
            </a:r>
            <a:r>
              <a:rPr lang="ko-KR" altLang="en-US" sz="1250" kern="0" smtClean="0">
                <a:solidFill>
                  <a:srgbClr val="FF0000"/>
                </a:solidFill>
              </a:rPr>
              <a:t>모의평가</a:t>
            </a:r>
            <a:r>
              <a:rPr lang="en-US" altLang="ko-KR" sz="1250" kern="0" smtClean="0">
                <a:solidFill>
                  <a:srgbClr val="FF0000"/>
                </a:solidFill>
              </a:rPr>
              <a:t>)</a:t>
            </a:r>
            <a:r>
              <a:rPr lang="en-US" altLang="ko-KR" sz="1250" b="0" kern="0" smtClean="0"/>
              <a:t> </a:t>
            </a:r>
            <a:r>
              <a:rPr lang="ko-KR" altLang="en-US" sz="1250" b="0" kern="0" smtClean="0"/>
              <a:t>총괄화면</a:t>
            </a:r>
            <a:r>
              <a:rPr lang="en-US" altLang="ko-KR" sz="1250" b="0" kern="0" smtClean="0"/>
              <a:t>(2)</a:t>
            </a:r>
            <a:r>
              <a:rPr lang="en-US" altLang="ko-KR" sz="1250" b="0" kern="0" smtClean="0">
                <a:latin typeface="+mn-ea"/>
              </a:rPr>
              <a:t> : </a:t>
            </a:r>
            <a:r>
              <a:rPr lang="ko-KR" altLang="en-US" sz="1250" b="0" kern="0" smtClean="0">
                <a:latin typeface="+mn-ea"/>
              </a:rPr>
              <a:t>영역별 누적 성취도</a:t>
            </a:r>
            <a:r>
              <a:rPr lang="en-US" altLang="ko-KR" sz="1250" b="0" kern="0" smtClean="0">
                <a:latin typeface="+mn-ea"/>
              </a:rPr>
              <a:t>, </a:t>
            </a:r>
            <a:r>
              <a:rPr lang="ko-KR" altLang="en-US" sz="1250" b="0" kern="0" smtClean="0">
                <a:latin typeface="+mn-ea"/>
              </a:rPr>
              <a:t>학생</a:t>
            </a:r>
            <a:r>
              <a:rPr lang="en-US" altLang="ko-KR" sz="1250" b="0" kern="0" smtClean="0">
                <a:latin typeface="+mn-ea"/>
              </a:rPr>
              <a:t>/</a:t>
            </a:r>
            <a:r>
              <a:rPr lang="ko-KR" altLang="en-US" sz="1250" b="0" kern="0" smtClean="0">
                <a:latin typeface="+mn-ea"/>
              </a:rPr>
              <a:t>회차별 성취도</a:t>
            </a:r>
            <a:r>
              <a:rPr lang="en-US" altLang="ko-KR" sz="1250" b="0" kern="0" smtClean="0">
                <a:latin typeface="+mn-ea"/>
              </a:rPr>
              <a:t> </a:t>
            </a:r>
            <a:endParaRPr lang="ko-KR" altLang="en-US" sz="1250" b="0" kern="0" dirty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>
                <a:latin typeface="+mn-ea"/>
              </a:rPr>
              <a:t>Ⅲ</a:t>
            </a:r>
            <a:r>
              <a:rPr lang="ko-KR" altLang="en-US" sz="1800" smtClean="0">
                <a:latin typeface="+mn-ea"/>
                <a:ea typeface="+mn-ea"/>
              </a:rPr>
              <a:t> 성적분석표</a:t>
            </a:r>
            <a:endParaRPr lang="ko-KR" altLang="en-US" sz="1800">
              <a:latin typeface="+mn-ea"/>
              <a:ea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632049" y="3535089"/>
            <a:ext cx="250438" cy="15087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3" name="사각형 설명선 12"/>
          <p:cNvSpPr/>
          <p:nvPr/>
        </p:nvSpPr>
        <p:spPr>
          <a:xfrm>
            <a:off x="3278845" y="4053166"/>
            <a:ext cx="4705687" cy="236542"/>
          </a:xfrm>
          <a:prstGeom prst="wedgeRectCallout">
            <a:avLst>
              <a:gd name="adj1" fmla="val -20109"/>
              <a:gd name="adj2" fmla="val -18685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점수를 클릭하면 해당 학생의 해당 회차 분석화면을 확인합니다</a:t>
            </a:r>
            <a:r>
              <a:rPr lang="en-US" altLang="ko-KR" sz="1000" smtClean="0">
                <a:latin typeface="+mn-ea"/>
              </a:rPr>
              <a:t>. (16p. </a:t>
            </a:r>
            <a:r>
              <a:rPr lang="ko-KR" altLang="en-US" sz="1000" smtClean="0">
                <a:latin typeface="+mn-ea"/>
              </a:rPr>
              <a:t>참조</a:t>
            </a:r>
            <a:r>
              <a:rPr lang="en-US" altLang="ko-KR" sz="1000" smtClean="0">
                <a:latin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5809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6291" y="1143599"/>
            <a:ext cx="5689620" cy="31857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텍스트 개체 틀 6"/>
          <p:cNvSpPr txBox="1">
            <a:spLocks/>
          </p:cNvSpPr>
          <p:nvPr/>
        </p:nvSpPr>
        <p:spPr>
          <a:xfrm>
            <a:off x="457200" y="650875"/>
            <a:ext cx="8963025" cy="28469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ko-KR" altLang="en-US" sz="1250" kern="0" smtClean="0"/>
              <a:t>성적분석표</a:t>
            </a:r>
            <a:r>
              <a:rPr lang="ko-KR" altLang="en-US" sz="1250" b="0" kern="0" smtClean="0">
                <a:latin typeface="맑은 고딕"/>
                <a:ea typeface="맑은 고딕"/>
              </a:rPr>
              <a:t> </a:t>
            </a:r>
            <a:r>
              <a:rPr lang="en-US" altLang="ko-KR" sz="1250" b="0" kern="0"/>
              <a:t>&gt; </a:t>
            </a:r>
            <a:r>
              <a:rPr lang="en-US" altLang="ko-KR" sz="1250" kern="0" smtClean="0">
                <a:solidFill>
                  <a:srgbClr val="FF0000"/>
                </a:solidFill>
              </a:rPr>
              <a:t>(</a:t>
            </a:r>
            <a:r>
              <a:rPr lang="ko-KR" altLang="en-US" sz="1250" kern="0" smtClean="0">
                <a:solidFill>
                  <a:srgbClr val="FF0000"/>
                </a:solidFill>
              </a:rPr>
              <a:t>모의평가</a:t>
            </a:r>
            <a:r>
              <a:rPr lang="en-US" altLang="ko-KR" sz="1250" kern="0" smtClean="0">
                <a:solidFill>
                  <a:srgbClr val="FF0000"/>
                </a:solidFill>
              </a:rPr>
              <a:t>)</a:t>
            </a:r>
            <a:r>
              <a:rPr lang="en-US" altLang="ko-KR" sz="1250" b="0" kern="0" smtClean="0"/>
              <a:t> </a:t>
            </a:r>
            <a:r>
              <a:rPr lang="ko-KR" altLang="en-US" sz="1250" b="0" kern="0" smtClean="0"/>
              <a:t>총괄화면 </a:t>
            </a:r>
            <a:r>
              <a:rPr lang="en-US" altLang="ko-KR" sz="1250" b="0" kern="0" smtClean="0"/>
              <a:t>&gt; </a:t>
            </a:r>
            <a:r>
              <a:rPr lang="ko-KR" altLang="en-US" sz="1250" b="0" kern="0" smtClean="0"/>
              <a:t>회차별 분석</a:t>
            </a:r>
            <a:r>
              <a:rPr lang="en-US" altLang="ko-KR" sz="1250" b="0" kern="0" smtClean="0"/>
              <a:t>(1)</a:t>
            </a:r>
            <a:r>
              <a:rPr lang="en-US" altLang="ko-KR" sz="1250" b="0" kern="0" smtClean="0">
                <a:latin typeface="+mn-ea"/>
              </a:rPr>
              <a:t> : </a:t>
            </a:r>
            <a:r>
              <a:rPr lang="ko-KR" altLang="en-US" sz="1250" b="0" kern="0" smtClean="0">
                <a:latin typeface="+mn-ea"/>
              </a:rPr>
              <a:t>기본정보</a:t>
            </a:r>
            <a:r>
              <a:rPr lang="en-US" altLang="ko-KR" sz="1250" b="0" kern="0" smtClean="0">
                <a:latin typeface="+mn-ea"/>
              </a:rPr>
              <a:t>, </a:t>
            </a:r>
            <a:r>
              <a:rPr lang="ko-KR" altLang="en-US" sz="1250" b="0" kern="0" smtClean="0">
                <a:latin typeface="+mn-ea"/>
              </a:rPr>
              <a:t>점수대별 분포</a:t>
            </a:r>
            <a:endParaRPr lang="ko-KR" altLang="en-US" sz="1250" b="0" kern="0" dirty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>
                <a:latin typeface="+mn-ea"/>
              </a:rPr>
              <a:t>Ⅲ</a:t>
            </a:r>
            <a:r>
              <a:rPr lang="ko-KR" altLang="en-US" sz="1800" smtClean="0">
                <a:latin typeface="+mn-ea"/>
                <a:ea typeface="+mn-ea"/>
              </a:rPr>
              <a:t> 성적분석표</a:t>
            </a:r>
            <a:endParaRPr lang="ko-KR" altLang="en-US" sz="1800">
              <a:latin typeface="+mn-ea"/>
              <a:ea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463627" y="3501601"/>
            <a:ext cx="427615" cy="86350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4" name="사각형 설명선 13"/>
          <p:cNvSpPr/>
          <p:nvPr/>
        </p:nvSpPr>
        <p:spPr>
          <a:xfrm>
            <a:off x="2944981" y="4394551"/>
            <a:ext cx="4828533" cy="300288"/>
          </a:xfrm>
          <a:prstGeom prst="wedgeRectCallout">
            <a:avLst>
              <a:gd name="adj1" fmla="val -53795"/>
              <a:gd name="adj2" fmla="val -4602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학번을 클릭하면 해당 학생의 상세 분석 화면을 확인할 수 있습니다</a:t>
            </a:r>
            <a:r>
              <a:rPr lang="en-US" altLang="ko-KR" sz="1000" smtClean="0">
                <a:latin typeface="+mn-ea"/>
              </a:rPr>
              <a:t>. (16p. </a:t>
            </a:r>
            <a:r>
              <a:rPr lang="ko-KR" altLang="en-US" sz="1000" smtClean="0">
                <a:latin typeface="+mn-ea"/>
              </a:rPr>
              <a:t>참조</a:t>
            </a:r>
            <a:r>
              <a:rPr lang="en-US" altLang="ko-KR" sz="1000" smtClean="0">
                <a:latin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97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8692" y="1289530"/>
            <a:ext cx="5690636" cy="33083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텍스트 개체 틀 6"/>
          <p:cNvSpPr txBox="1">
            <a:spLocks/>
          </p:cNvSpPr>
          <p:nvPr/>
        </p:nvSpPr>
        <p:spPr>
          <a:xfrm>
            <a:off x="457200" y="650875"/>
            <a:ext cx="8963025" cy="28469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ko-KR" altLang="en-US" sz="1250" kern="0" smtClean="0"/>
              <a:t>성적분석표</a:t>
            </a:r>
            <a:r>
              <a:rPr lang="ko-KR" altLang="en-US" sz="1250" b="0" kern="0" smtClean="0">
                <a:latin typeface="맑은 고딕"/>
                <a:ea typeface="맑은 고딕"/>
              </a:rPr>
              <a:t> </a:t>
            </a:r>
            <a:r>
              <a:rPr lang="en-US" altLang="ko-KR" sz="1250" b="0" kern="0"/>
              <a:t>&gt; </a:t>
            </a:r>
            <a:r>
              <a:rPr lang="en-US" altLang="ko-KR" sz="1250" kern="0" smtClean="0">
                <a:solidFill>
                  <a:srgbClr val="FF0000"/>
                </a:solidFill>
              </a:rPr>
              <a:t>(</a:t>
            </a:r>
            <a:r>
              <a:rPr lang="ko-KR" altLang="en-US" sz="1250" kern="0" smtClean="0">
                <a:solidFill>
                  <a:srgbClr val="FF0000"/>
                </a:solidFill>
              </a:rPr>
              <a:t>모의평가</a:t>
            </a:r>
            <a:r>
              <a:rPr lang="en-US" altLang="ko-KR" sz="1250" kern="0" smtClean="0">
                <a:solidFill>
                  <a:srgbClr val="FF0000"/>
                </a:solidFill>
              </a:rPr>
              <a:t>)</a:t>
            </a:r>
            <a:r>
              <a:rPr lang="en-US" altLang="ko-KR" sz="1250" b="0" kern="0" smtClean="0"/>
              <a:t> </a:t>
            </a:r>
            <a:r>
              <a:rPr lang="ko-KR" altLang="en-US" sz="1250" b="0" kern="0" smtClean="0"/>
              <a:t>총괄화면 </a:t>
            </a:r>
            <a:r>
              <a:rPr lang="en-US" altLang="ko-KR" sz="1250" b="0" kern="0" smtClean="0"/>
              <a:t>&gt; </a:t>
            </a:r>
            <a:r>
              <a:rPr lang="ko-KR" altLang="en-US" sz="1250" b="0" kern="0" smtClean="0"/>
              <a:t>회차별 분석</a:t>
            </a:r>
            <a:r>
              <a:rPr lang="en-US" altLang="ko-KR" sz="1250" b="0" kern="0" smtClean="0"/>
              <a:t>(2)</a:t>
            </a:r>
            <a:r>
              <a:rPr lang="en-US" altLang="ko-KR" sz="1250" b="0" kern="0" smtClean="0">
                <a:latin typeface="+mn-ea"/>
              </a:rPr>
              <a:t> : </a:t>
            </a:r>
            <a:r>
              <a:rPr lang="ko-KR" altLang="en-US" sz="1250" b="0" kern="0" smtClean="0">
                <a:latin typeface="+mn-ea"/>
              </a:rPr>
              <a:t>문항분석</a:t>
            </a:r>
            <a:endParaRPr lang="ko-KR" altLang="en-US" sz="1250" b="0" kern="0" dirty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>
                <a:latin typeface="+mn-ea"/>
              </a:rPr>
              <a:t>Ⅲ</a:t>
            </a:r>
            <a:r>
              <a:rPr lang="ko-KR" altLang="en-US" sz="1800" smtClean="0">
                <a:latin typeface="+mn-ea"/>
                <a:ea typeface="+mn-ea"/>
              </a:rPr>
              <a:t> 성적분석표</a:t>
            </a:r>
            <a:endParaRPr lang="ko-KR" altLang="en-US" sz="1800">
              <a:latin typeface="+mn-ea"/>
              <a:ea typeface="+mn-ea"/>
            </a:endParaRPr>
          </a:p>
        </p:txBody>
      </p:sp>
      <p:sp>
        <p:nvSpPr>
          <p:cNvPr id="10" name="사각형 설명선 9"/>
          <p:cNvSpPr/>
          <p:nvPr/>
        </p:nvSpPr>
        <p:spPr>
          <a:xfrm>
            <a:off x="3132710" y="4738888"/>
            <a:ext cx="5177641" cy="417831"/>
          </a:xfrm>
          <a:prstGeom prst="wedgeRectCallout">
            <a:avLst>
              <a:gd name="adj1" fmla="val 714"/>
              <a:gd name="adj2" fmla="val -8537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변별도 </a:t>
            </a:r>
            <a:r>
              <a:rPr lang="en-US" altLang="ko-KR" sz="1000">
                <a:latin typeface="+mn-ea"/>
              </a:rPr>
              <a:t>= </a:t>
            </a:r>
            <a:r>
              <a:rPr lang="en-US" altLang="ko-KR" sz="1000" smtClean="0">
                <a:latin typeface="+mn-ea"/>
              </a:rPr>
              <a:t>{(</a:t>
            </a:r>
            <a:r>
              <a:rPr lang="ko-KR" altLang="en-US" sz="1000" smtClean="0">
                <a:latin typeface="+mn-ea"/>
              </a:rPr>
              <a:t>성적 상위</a:t>
            </a:r>
            <a:r>
              <a:rPr lang="en-US" altLang="ko-KR" sz="1000" smtClean="0">
                <a:latin typeface="+mn-ea"/>
              </a:rPr>
              <a:t>27%</a:t>
            </a:r>
            <a:r>
              <a:rPr lang="ko-KR" altLang="en-US" sz="1000" smtClean="0">
                <a:latin typeface="+mn-ea"/>
              </a:rPr>
              <a:t>의</a:t>
            </a:r>
            <a:r>
              <a:rPr lang="en-US" altLang="ko-KR" sz="1000" smtClean="0">
                <a:latin typeface="+mn-ea"/>
              </a:rPr>
              <a:t> </a:t>
            </a:r>
            <a:r>
              <a:rPr lang="ko-KR" altLang="en-US" sz="1000" smtClean="0">
                <a:latin typeface="+mn-ea"/>
              </a:rPr>
              <a:t>정답자수</a:t>
            </a:r>
            <a:r>
              <a:rPr lang="en-US" altLang="ko-KR" sz="1000" smtClean="0">
                <a:latin typeface="+mn-ea"/>
              </a:rPr>
              <a:t>)</a:t>
            </a:r>
            <a:r>
              <a:rPr lang="ko-KR" altLang="en-US" sz="1000" smtClean="0">
                <a:latin typeface="+mn-ea"/>
              </a:rPr>
              <a:t> </a:t>
            </a:r>
            <a:r>
              <a:rPr lang="en-US" altLang="ko-KR" sz="1000" smtClean="0">
                <a:latin typeface="+mn-ea"/>
              </a:rPr>
              <a:t>– (</a:t>
            </a:r>
            <a:r>
              <a:rPr lang="ko-KR" altLang="en-US" sz="1000" smtClean="0">
                <a:latin typeface="+mn-ea"/>
              </a:rPr>
              <a:t>성적 하위 </a:t>
            </a:r>
            <a:r>
              <a:rPr lang="en-US" altLang="ko-KR" sz="1000" smtClean="0">
                <a:latin typeface="+mn-ea"/>
              </a:rPr>
              <a:t>27</a:t>
            </a:r>
            <a:r>
              <a:rPr lang="en-US" altLang="ko-KR" sz="1000">
                <a:latin typeface="+mn-ea"/>
              </a:rPr>
              <a:t>% </a:t>
            </a:r>
            <a:r>
              <a:rPr lang="ko-KR" altLang="en-US" sz="1000">
                <a:latin typeface="+mn-ea"/>
              </a:rPr>
              <a:t>정답자수</a:t>
            </a:r>
            <a:r>
              <a:rPr lang="en-US" altLang="ko-KR" sz="1000" smtClean="0">
                <a:latin typeface="+mn-ea"/>
              </a:rPr>
              <a:t>)} </a:t>
            </a:r>
            <a:r>
              <a:rPr lang="en-US" altLang="ko-KR" sz="1000">
                <a:latin typeface="+mn-ea"/>
              </a:rPr>
              <a:t>/ (0.27*</a:t>
            </a:r>
            <a:r>
              <a:rPr lang="ko-KR" altLang="en-US" sz="1000">
                <a:latin typeface="+mn-ea"/>
              </a:rPr>
              <a:t>응답자수</a:t>
            </a:r>
            <a:r>
              <a:rPr lang="en-US" altLang="ko-KR" sz="1000">
                <a:latin typeface="+mn-ea"/>
              </a:rPr>
              <a:t>)</a:t>
            </a:r>
            <a:endParaRPr lang="en-US" altLang="ko-KR" sz="100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235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ko-KR" smtClean="0">
                <a:latin typeface="+mn-ea"/>
                <a:ea typeface="+mn-ea"/>
              </a:rPr>
              <a:t>Ⅳ</a:t>
            </a:r>
            <a:r>
              <a:rPr lang="en-US" altLang="ko-KR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ko-KR" altLang="en-US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과목분류</a:t>
            </a:r>
            <a:endParaRPr lang="ko-KR" alt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52534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620" y="1196058"/>
            <a:ext cx="7678270" cy="360147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텍스트 개체 틀 6"/>
          <p:cNvSpPr>
            <a:spLocks noGrp="1"/>
          </p:cNvSpPr>
          <p:nvPr>
            <p:ph type="body" sz="quarter" idx="11"/>
          </p:nvPr>
        </p:nvSpPr>
        <p:spPr>
          <a:xfrm>
            <a:off x="457200" y="650875"/>
            <a:ext cx="8963025" cy="28469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>
                <a:latin typeface="+mn-ea"/>
                <a:ea typeface="+mn-ea"/>
              </a:rPr>
              <a:t>과목분류</a:t>
            </a:r>
            <a:r>
              <a:rPr lang="en-US" altLang="ko-KR" smtClean="0">
                <a:latin typeface="+mn-ea"/>
                <a:ea typeface="+mn-ea"/>
              </a:rPr>
              <a:t>(1)</a:t>
            </a:r>
            <a:r>
              <a:rPr lang="ko-KR" altLang="en-US" smtClean="0">
                <a:latin typeface="+mn-ea"/>
                <a:ea typeface="+mn-ea"/>
              </a:rPr>
              <a:t> </a:t>
            </a:r>
            <a:r>
              <a:rPr lang="en-US" altLang="ko-KR" smtClean="0">
                <a:latin typeface="+mn-ea"/>
                <a:ea typeface="+mn-ea"/>
              </a:rPr>
              <a:t>: </a:t>
            </a:r>
            <a:r>
              <a:rPr lang="ko-KR" altLang="en-US" smtClean="0">
                <a:latin typeface="+mn-ea"/>
                <a:ea typeface="+mn-ea"/>
              </a:rPr>
              <a:t>과목의 하위 분류를 관리</a:t>
            </a:r>
            <a:r>
              <a:rPr lang="en-US" altLang="ko-KR" smtClean="0">
                <a:latin typeface="+mn-ea"/>
                <a:ea typeface="+mn-ea"/>
              </a:rPr>
              <a:t>(</a:t>
            </a:r>
            <a:r>
              <a:rPr lang="ko-KR" altLang="en-US" smtClean="0">
                <a:latin typeface="+mn-ea"/>
                <a:ea typeface="+mn-ea"/>
              </a:rPr>
              <a:t>수정</a:t>
            </a:r>
            <a:r>
              <a:rPr lang="en-US" altLang="ko-KR" smtClean="0">
                <a:latin typeface="+mn-ea"/>
                <a:ea typeface="+mn-ea"/>
              </a:rPr>
              <a:t>/</a:t>
            </a:r>
            <a:r>
              <a:rPr lang="ko-KR" altLang="en-US" smtClean="0">
                <a:latin typeface="+mn-ea"/>
                <a:ea typeface="+mn-ea"/>
              </a:rPr>
              <a:t>등록</a:t>
            </a:r>
            <a:r>
              <a:rPr lang="en-US" altLang="ko-KR" smtClean="0">
                <a:latin typeface="+mn-ea"/>
                <a:ea typeface="+mn-ea"/>
              </a:rPr>
              <a:t>/</a:t>
            </a:r>
            <a:r>
              <a:rPr lang="ko-KR" altLang="en-US" smtClean="0">
                <a:latin typeface="+mn-ea"/>
                <a:ea typeface="+mn-ea"/>
              </a:rPr>
              <a:t>삭제</a:t>
            </a:r>
            <a:r>
              <a:rPr lang="en-US" altLang="ko-KR" smtClean="0">
                <a:latin typeface="+mn-ea"/>
                <a:ea typeface="+mn-ea"/>
              </a:rPr>
              <a:t>)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smtClean="0">
                <a:latin typeface="+mn-ea"/>
                <a:ea typeface="+mn-ea"/>
              </a:rPr>
              <a:t>Ⅳ </a:t>
            </a:r>
            <a:r>
              <a:rPr lang="ko-KR" altLang="en-US" sz="1800" smtClean="0">
                <a:latin typeface="+mn-ea"/>
                <a:ea typeface="+mn-ea"/>
              </a:rPr>
              <a:t>과목분류</a:t>
            </a:r>
            <a:endParaRPr lang="ko-KR" altLang="en-US" sz="1800">
              <a:latin typeface="+mn-ea"/>
              <a:ea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591658" y="2186356"/>
            <a:ext cx="485846" cy="19852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416358" y="4467009"/>
            <a:ext cx="522862" cy="20332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7681641" y="1871928"/>
            <a:ext cx="305879" cy="305879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  <a:latin typeface="+mn-ea"/>
              </a:rPr>
              <a:t>3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4543036" y="4136162"/>
            <a:ext cx="305879" cy="305879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  <a:latin typeface="+mn-ea"/>
              </a:rPr>
              <a:t>1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970853" y="4467008"/>
            <a:ext cx="413463" cy="20332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5024644" y="4134522"/>
            <a:ext cx="305879" cy="305879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+mn-ea"/>
              </a:rPr>
              <a:t>2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1950" y="4857332"/>
            <a:ext cx="9163049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ko-KR" altLang="en-US" b="0" smtClean="0">
                <a:latin typeface="+mn-ea"/>
                <a:ea typeface="+mn-ea"/>
              </a:rPr>
              <a:t>① 분류 </a:t>
            </a:r>
            <a:r>
              <a:rPr lang="en-US" altLang="ko-KR" b="0" smtClean="0">
                <a:latin typeface="+mn-ea"/>
                <a:ea typeface="+mn-ea"/>
              </a:rPr>
              <a:t>Excel </a:t>
            </a:r>
            <a:r>
              <a:rPr lang="ko-KR" altLang="en-US" b="0" smtClean="0">
                <a:latin typeface="+mn-ea"/>
                <a:ea typeface="+mn-ea"/>
              </a:rPr>
              <a:t>일괄등록 양식을 작성하여 과목분류를 일괄등록할 수 있습니다</a:t>
            </a:r>
            <a:r>
              <a:rPr lang="en-US" altLang="ko-KR" b="0" smtClean="0">
                <a:latin typeface="+mn-ea"/>
                <a:ea typeface="+mn-ea"/>
              </a:rPr>
              <a:t>.</a:t>
            </a:r>
          </a:p>
          <a:p>
            <a:pPr>
              <a:lnSpc>
                <a:spcPts val="1600"/>
              </a:lnSpc>
            </a:pPr>
            <a:r>
              <a:rPr lang="ko-KR" altLang="en-US" b="0" smtClean="0">
                <a:latin typeface="+mn-ea"/>
                <a:ea typeface="+mn-ea"/>
              </a:rPr>
              <a:t>② 등록된 분류를 </a:t>
            </a:r>
            <a:r>
              <a:rPr lang="en-US" altLang="ko-KR" b="0" smtClean="0">
                <a:latin typeface="+mn-ea"/>
                <a:ea typeface="+mn-ea"/>
              </a:rPr>
              <a:t>Excel</a:t>
            </a:r>
            <a:r>
              <a:rPr lang="ko-KR" altLang="en-US" b="0" smtClean="0">
                <a:latin typeface="+mn-ea"/>
                <a:ea typeface="+mn-ea"/>
              </a:rPr>
              <a:t>파일로 저장하여 확인합니다</a:t>
            </a:r>
            <a:r>
              <a:rPr lang="en-US" altLang="ko-KR" b="0" smtClean="0">
                <a:latin typeface="+mn-ea"/>
                <a:ea typeface="+mn-ea"/>
              </a:rPr>
              <a:t>.</a:t>
            </a:r>
          </a:p>
          <a:p>
            <a:pPr>
              <a:lnSpc>
                <a:spcPts val="1600"/>
              </a:lnSpc>
            </a:pPr>
            <a:r>
              <a:rPr lang="en-US" altLang="ko-KR" b="0" smtClean="0">
                <a:latin typeface="+mn-ea"/>
                <a:ea typeface="+mn-ea"/>
              </a:rPr>
              <a:t>③ </a:t>
            </a:r>
            <a:r>
              <a:rPr lang="ko-KR" altLang="en-US" b="0" smtClean="0">
                <a:latin typeface="+mn-ea"/>
                <a:ea typeface="+mn-ea"/>
              </a:rPr>
              <a:t>선택한 분류에 검색 과목의 분류를 가져오기</a:t>
            </a:r>
            <a:r>
              <a:rPr lang="en-US" altLang="ko-KR" b="0" smtClean="0">
                <a:latin typeface="+mn-ea"/>
                <a:ea typeface="+mn-ea"/>
              </a:rPr>
              <a:t>(</a:t>
            </a:r>
            <a:r>
              <a:rPr lang="ko-KR" altLang="en-US" b="0" smtClean="0">
                <a:latin typeface="+mn-ea"/>
                <a:ea typeface="+mn-ea"/>
              </a:rPr>
              <a:t>분류 복사</a:t>
            </a:r>
            <a:r>
              <a:rPr lang="en-US" altLang="ko-KR" b="0" smtClean="0">
                <a:latin typeface="+mn-ea"/>
                <a:ea typeface="+mn-ea"/>
              </a:rPr>
              <a:t>)</a:t>
            </a:r>
            <a:r>
              <a:rPr lang="ko-KR" altLang="en-US" b="0" smtClean="0">
                <a:latin typeface="+mn-ea"/>
                <a:ea typeface="+mn-ea"/>
              </a:rPr>
              <a:t>하여 사용할 수 있습니다</a:t>
            </a:r>
            <a:r>
              <a:rPr lang="en-US" altLang="ko-KR" b="0" smtClean="0">
                <a:latin typeface="+mn-ea"/>
                <a:ea typeface="+mn-ea"/>
              </a:rPr>
              <a:t>.</a:t>
            </a:r>
          </a:p>
          <a:p>
            <a:pPr>
              <a:lnSpc>
                <a:spcPts val="1600"/>
              </a:lnSpc>
            </a:pPr>
            <a:r>
              <a:rPr lang="en-US" altLang="ko-KR" b="0" smtClean="0">
                <a:latin typeface="+mn-ea"/>
                <a:ea typeface="+mn-ea"/>
              </a:rPr>
              <a:t>④ </a:t>
            </a:r>
            <a:r>
              <a:rPr lang="ko-KR" altLang="en-US" b="0" smtClean="0">
                <a:latin typeface="+mn-ea"/>
                <a:ea typeface="+mn-ea"/>
              </a:rPr>
              <a:t>선택한 분류의 하위 단원을 추가할 수 있습니다</a:t>
            </a:r>
            <a:r>
              <a:rPr lang="en-US" altLang="ko-KR" b="0" smtClean="0">
                <a:latin typeface="+mn-ea"/>
                <a:ea typeface="+mn-ea"/>
              </a:rPr>
              <a:t>. (</a:t>
            </a:r>
            <a:r>
              <a:rPr lang="ko-KR" altLang="en-US" b="0" smtClean="0">
                <a:latin typeface="+mn-ea"/>
                <a:ea typeface="+mn-ea"/>
              </a:rPr>
              <a:t>과목이하 대단원</a:t>
            </a:r>
            <a:r>
              <a:rPr lang="en-US" altLang="ko-KR" b="0" smtClean="0">
                <a:latin typeface="+mn-ea"/>
                <a:ea typeface="+mn-ea"/>
              </a:rPr>
              <a:t>/</a:t>
            </a:r>
            <a:r>
              <a:rPr lang="ko-KR" altLang="en-US" b="0" smtClean="0">
                <a:latin typeface="+mn-ea"/>
                <a:ea typeface="+mn-ea"/>
              </a:rPr>
              <a:t>중단원</a:t>
            </a:r>
            <a:r>
              <a:rPr lang="en-US" altLang="ko-KR" b="0" smtClean="0">
                <a:latin typeface="+mn-ea"/>
                <a:ea typeface="+mn-ea"/>
              </a:rPr>
              <a:t>/</a:t>
            </a:r>
            <a:r>
              <a:rPr lang="ko-KR" altLang="en-US" b="0" smtClean="0">
                <a:latin typeface="+mn-ea"/>
                <a:ea typeface="+mn-ea"/>
              </a:rPr>
              <a:t>소단원</a:t>
            </a:r>
            <a:r>
              <a:rPr lang="en-US" altLang="ko-KR" b="0" smtClean="0">
                <a:latin typeface="+mn-ea"/>
                <a:ea typeface="+mn-ea"/>
              </a:rPr>
              <a:t>/</a:t>
            </a:r>
            <a:r>
              <a:rPr lang="ko-KR" altLang="en-US" b="0" smtClean="0">
                <a:latin typeface="+mn-ea"/>
                <a:ea typeface="+mn-ea"/>
              </a:rPr>
              <a:t>세분류까지 </a:t>
            </a:r>
            <a:r>
              <a:rPr lang="ko-KR" altLang="en-US" b="0" smtClean="0">
                <a:latin typeface="+mn-ea"/>
                <a:ea typeface="+mn-ea"/>
              </a:rPr>
              <a:t>분류 추가 가능합니다</a:t>
            </a:r>
            <a:r>
              <a:rPr lang="en-US" altLang="ko-KR" b="0" smtClean="0">
                <a:latin typeface="+mn-ea"/>
                <a:ea typeface="+mn-ea"/>
              </a:rPr>
              <a:t>.)</a:t>
            </a:r>
          </a:p>
          <a:p>
            <a:pPr>
              <a:lnSpc>
                <a:spcPts val="1600"/>
              </a:lnSpc>
            </a:pPr>
            <a:endParaRPr lang="en-US" altLang="ko-KR" b="0" smtClean="0">
              <a:latin typeface="+mn-ea"/>
              <a:ea typeface="+mn-ea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8068958" y="2186356"/>
            <a:ext cx="522265" cy="19852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8177150" y="1871929"/>
            <a:ext cx="305879" cy="305879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  <a:latin typeface="+mn-ea"/>
              </a:rPr>
              <a:t>4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5"/>
          <a:stretch/>
        </p:blipFill>
        <p:spPr bwMode="auto">
          <a:xfrm>
            <a:off x="5490642" y="3011340"/>
            <a:ext cx="3126220" cy="79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직사각형 40"/>
          <p:cNvSpPr/>
          <p:nvPr/>
        </p:nvSpPr>
        <p:spPr>
          <a:xfrm>
            <a:off x="5490642" y="3244433"/>
            <a:ext cx="3126220" cy="43634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42" name="자유형 41"/>
          <p:cNvSpPr/>
          <p:nvPr/>
        </p:nvSpPr>
        <p:spPr bwMode="auto">
          <a:xfrm rot="6393084" flipV="1">
            <a:off x="7762962" y="2755629"/>
            <a:ext cx="854152" cy="97558"/>
          </a:xfrm>
          <a:custGeom>
            <a:avLst/>
            <a:gdLst>
              <a:gd name="connsiteX0" fmla="*/ 0 w 762000"/>
              <a:gd name="connsiteY0" fmla="*/ 0 h 695328"/>
              <a:gd name="connsiteX1" fmla="*/ 371475 w 762000"/>
              <a:gd name="connsiteY1" fmla="*/ 695325 h 695328"/>
              <a:gd name="connsiteX2" fmla="*/ 762000 w 762000"/>
              <a:gd name="connsiteY2" fmla="*/ 9525 h 69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695328">
                <a:moveTo>
                  <a:pt x="0" y="0"/>
                </a:moveTo>
                <a:cubicBezTo>
                  <a:pt x="122237" y="346869"/>
                  <a:pt x="244475" y="693738"/>
                  <a:pt x="371475" y="695325"/>
                </a:cubicBezTo>
                <a:cubicBezTo>
                  <a:pt x="498475" y="696912"/>
                  <a:pt x="684213" y="184150"/>
                  <a:pt x="762000" y="952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1628" y="3900024"/>
            <a:ext cx="3234242" cy="133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직사각형 43"/>
          <p:cNvSpPr/>
          <p:nvPr/>
        </p:nvSpPr>
        <p:spPr>
          <a:xfrm>
            <a:off x="5991628" y="3900023"/>
            <a:ext cx="3234242" cy="133448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45" name="자유형 44"/>
          <p:cNvSpPr/>
          <p:nvPr/>
        </p:nvSpPr>
        <p:spPr bwMode="auto">
          <a:xfrm rot="6393084">
            <a:off x="6745005" y="3037386"/>
            <a:ext cx="1636609" cy="214736"/>
          </a:xfrm>
          <a:custGeom>
            <a:avLst/>
            <a:gdLst>
              <a:gd name="connsiteX0" fmla="*/ 0 w 762000"/>
              <a:gd name="connsiteY0" fmla="*/ 0 h 695328"/>
              <a:gd name="connsiteX1" fmla="*/ 371475 w 762000"/>
              <a:gd name="connsiteY1" fmla="*/ 695325 h 695328"/>
              <a:gd name="connsiteX2" fmla="*/ 762000 w 762000"/>
              <a:gd name="connsiteY2" fmla="*/ 9525 h 69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695328">
                <a:moveTo>
                  <a:pt x="0" y="0"/>
                </a:moveTo>
                <a:cubicBezTo>
                  <a:pt x="122237" y="346869"/>
                  <a:pt x="244475" y="693738"/>
                  <a:pt x="371475" y="695325"/>
                </a:cubicBezTo>
                <a:cubicBezTo>
                  <a:pt x="498475" y="696912"/>
                  <a:pt x="684213" y="184150"/>
                  <a:pt x="762000" y="952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2" name="직사각형 1"/>
          <p:cNvSpPr/>
          <p:nvPr/>
        </p:nvSpPr>
        <p:spPr bwMode="auto">
          <a:xfrm>
            <a:off x="7147758" y="3951253"/>
            <a:ext cx="1015206" cy="200055"/>
          </a:xfrm>
          <a:prstGeom prst="rect">
            <a:avLst/>
          </a:prstGeom>
          <a:solidFill>
            <a:srgbClr val="1661A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ea typeface="+mn-ea"/>
              </a:rPr>
              <a:t>분류 가져오기</a:t>
            </a:r>
          </a:p>
        </p:txBody>
      </p:sp>
      <p:sp>
        <p:nvSpPr>
          <p:cNvPr id="3" name="직사각형 2"/>
          <p:cNvSpPr/>
          <p:nvPr/>
        </p:nvSpPr>
        <p:spPr bwMode="auto">
          <a:xfrm>
            <a:off x="7625892" y="2205879"/>
            <a:ext cx="441969" cy="169277"/>
          </a:xfrm>
          <a:prstGeom prst="rect">
            <a:avLst/>
          </a:prstGeom>
          <a:solidFill>
            <a:srgbClr val="007B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5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18955" y="2209465"/>
            <a:ext cx="857862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" smtClean="0">
                <a:solidFill>
                  <a:schemeClr val="bg1"/>
                </a:solidFill>
                <a:latin typeface="+mn-ea"/>
                <a:ea typeface="+mn-ea"/>
              </a:rPr>
              <a:t>분류 가져오기</a:t>
            </a:r>
            <a:endParaRPr lang="ko-KR" altLang="en-US" sz="45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850" y="3361694"/>
            <a:ext cx="2672927" cy="14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직사각형 26"/>
          <p:cNvSpPr/>
          <p:nvPr/>
        </p:nvSpPr>
        <p:spPr>
          <a:xfrm>
            <a:off x="584647" y="3361694"/>
            <a:ext cx="2674130" cy="140774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8" name="자유형 27"/>
          <p:cNvSpPr/>
          <p:nvPr/>
        </p:nvSpPr>
        <p:spPr bwMode="auto">
          <a:xfrm rot="10443582">
            <a:off x="3248898" y="4373016"/>
            <a:ext cx="1182413" cy="129543"/>
          </a:xfrm>
          <a:custGeom>
            <a:avLst/>
            <a:gdLst>
              <a:gd name="connsiteX0" fmla="*/ 0 w 762000"/>
              <a:gd name="connsiteY0" fmla="*/ 0 h 695328"/>
              <a:gd name="connsiteX1" fmla="*/ 371475 w 762000"/>
              <a:gd name="connsiteY1" fmla="*/ 695325 h 695328"/>
              <a:gd name="connsiteX2" fmla="*/ 762000 w 762000"/>
              <a:gd name="connsiteY2" fmla="*/ 9525 h 69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695328">
                <a:moveTo>
                  <a:pt x="0" y="0"/>
                </a:moveTo>
                <a:cubicBezTo>
                  <a:pt x="122237" y="346869"/>
                  <a:pt x="244475" y="693738"/>
                  <a:pt x="371475" y="695325"/>
                </a:cubicBezTo>
                <a:cubicBezTo>
                  <a:pt x="498475" y="696912"/>
                  <a:pt x="684213" y="184150"/>
                  <a:pt x="762000" y="952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078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smtClean="0">
                <a:latin typeface="+mn-ea"/>
                <a:ea typeface="+mn-ea"/>
              </a:rPr>
              <a:t>0 </a:t>
            </a:r>
            <a:r>
              <a:rPr lang="ko-KR" altLang="en-US" sz="1800" smtClean="0">
                <a:latin typeface="+mn-ea"/>
                <a:ea typeface="+mn-ea"/>
              </a:rPr>
              <a:t>로그인</a:t>
            </a:r>
            <a:endParaRPr lang="ko-KR" altLang="en-US" sz="1800">
              <a:latin typeface="+mn-ea"/>
              <a:ea typeface="+mn-ea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5464" y="1170827"/>
            <a:ext cx="6307926" cy="3654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7412" y="2528424"/>
            <a:ext cx="3355530" cy="28606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사각형 설명선 12"/>
          <p:cNvSpPr/>
          <p:nvPr/>
        </p:nvSpPr>
        <p:spPr>
          <a:xfrm>
            <a:off x="443662" y="6008315"/>
            <a:ext cx="8965974" cy="383072"/>
          </a:xfrm>
          <a:prstGeom prst="wedgeRectCallout">
            <a:avLst>
              <a:gd name="adj1" fmla="val 24128"/>
              <a:gd name="adj2" fmla="val -5025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+mn-ea"/>
              </a:rPr>
              <a:t>(</a:t>
            </a:r>
            <a:r>
              <a:rPr lang="ko-KR" altLang="en-US" dirty="0" smtClean="0">
                <a:latin typeface="+mn-ea"/>
              </a:rPr>
              <a:t>한림성심대학교 교수</a:t>
            </a:r>
            <a:r>
              <a:rPr lang="en-US" altLang="ko-KR" dirty="0" smtClean="0">
                <a:latin typeface="+mn-ea"/>
              </a:rPr>
              <a:t>/</a:t>
            </a:r>
            <a:r>
              <a:rPr lang="ko-KR" altLang="en-US" dirty="0" smtClean="0">
                <a:latin typeface="+mn-ea"/>
              </a:rPr>
              <a:t>총괄교수 로그인 경로</a:t>
            </a:r>
            <a:r>
              <a:rPr lang="en-US" altLang="ko-KR" dirty="0" smtClean="0">
                <a:latin typeface="+mn-ea"/>
              </a:rPr>
              <a:t>) User Services </a:t>
            </a:r>
            <a:r>
              <a:rPr lang="en-US" altLang="ko-KR" smtClean="0">
                <a:latin typeface="+mn-ea"/>
              </a:rPr>
              <a:t>&gt; </a:t>
            </a:r>
            <a:r>
              <a:rPr lang="en-US" altLang="ko-KR">
                <a:latin typeface="+mn-ea"/>
              </a:rPr>
              <a:t>Edu-tech AM program</a:t>
            </a:r>
            <a:endParaRPr lang="ko-KR" altLang="en-US" dirty="0">
              <a:latin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937413" y="2528424"/>
            <a:ext cx="3355530" cy="280983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74947" y="4373264"/>
            <a:ext cx="146246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" dirty="0" smtClean="0">
                <a:solidFill>
                  <a:schemeClr val="bg1"/>
                </a:solidFill>
                <a:latin typeface="+mn-ea"/>
                <a:ea typeface="+mn-ea"/>
              </a:rPr>
              <a:t>Edu-tech AM program</a:t>
            </a:r>
            <a:endParaRPr lang="ko-KR" altLang="en-US" sz="5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53657" y="3027126"/>
            <a:ext cx="2036801" cy="253916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latin typeface="+mn-ea"/>
                <a:ea typeface="+mn-ea"/>
              </a:rPr>
              <a:t>Edu-tech AM program</a:t>
            </a:r>
            <a:endParaRPr lang="ko-KR" altLang="en-US" sz="1050" dirty="0">
              <a:latin typeface="+mn-ea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899" y="2158722"/>
            <a:ext cx="1373441" cy="242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4521598" y="4168990"/>
            <a:ext cx="1291738" cy="21034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7" name="자유형 16"/>
          <p:cNvSpPr/>
          <p:nvPr/>
        </p:nvSpPr>
        <p:spPr bwMode="auto">
          <a:xfrm rot="8628061" flipH="1">
            <a:off x="5266353" y="3730806"/>
            <a:ext cx="658895" cy="256545"/>
          </a:xfrm>
          <a:custGeom>
            <a:avLst/>
            <a:gdLst>
              <a:gd name="connsiteX0" fmla="*/ 0 w 762000"/>
              <a:gd name="connsiteY0" fmla="*/ 0 h 695328"/>
              <a:gd name="connsiteX1" fmla="*/ 371475 w 762000"/>
              <a:gd name="connsiteY1" fmla="*/ 695325 h 695328"/>
              <a:gd name="connsiteX2" fmla="*/ 762000 w 762000"/>
              <a:gd name="connsiteY2" fmla="*/ 9525 h 69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695328">
                <a:moveTo>
                  <a:pt x="0" y="0"/>
                </a:moveTo>
                <a:cubicBezTo>
                  <a:pt x="122237" y="346869"/>
                  <a:pt x="244475" y="693738"/>
                  <a:pt x="371475" y="695325"/>
                </a:cubicBezTo>
                <a:cubicBezTo>
                  <a:pt x="498475" y="696912"/>
                  <a:pt x="684213" y="184150"/>
                  <a:pt x="762000" y="952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253651" y="4604043"/>
            <a:ext cx="381158" cy="21034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0119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620" y="1196058"/>
            <a:ext cx="7678270" cy="360147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텍스트 개체 틀 6"/>
          <p:cNvSpPr>
            <a:spLocks noGrp="1"/>
          </p:cNvSpPr>
          <p:nvPr>
            <p:ph type="body" sz="quarter" idx="11"/>
          </p:nvPr>
        </p:nvSpPr>
        <p:spPr>
          <a:xfrm>
            <a:off x="457200" y="650875"/>
            <a:ext cx="8963025" cy="28469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>
                <a:latin typeface="+mn-ea"/>
                <a:ea typeface="+mn-ea"/>
              </a:rPr>
              <a:t>과목분류</a:t>
            </a:r>
            <a:r>
              <a:rPr lang="en-US" altLang="ko-KR" smtClean="0">
                <a:latin typeface="+mn-ea"/>
                <a:ea typeface="+mn-ea"/>
              </a:rPr>
              <a:t>(2)</a:t>
            </a:r>
            <a:r>
              <a:rPr lang="ko-KR" altLang="en-US" smtClean="0">
                <a:latin typeface="+mn-ea"/>
                <a:ea typeface="+mn-ea"/>
              </a:rPr>
              <a:t> </a:t>
            </a:r>
            <a:r>
              <a:rPr lang="en-US" altLang="ko-KR" smtClean="0">
                <a:latin typeface="+mn-ea"/>
                <a:ea typeface="+mn-ea"/>
              </a:rPr>
              <a:t>: </a:t>
            </a:r>
            <a:r>
              <a:rPr lang="ko-KR" altLang="en-US" smtClean="0">
                <a:latin typeface="+mn-ea"/>
                <a:ea typeface="+mn-ea"/>
              </a:rPr>
              <a:t>과목의 하위 분류를 관리</a:t>
            </a:r>
            <a:r>
              <a:rPr lang="en-US" altLang="ko-KR" smtClean="0">
                <a:latin typeface="+mn-ea"/>
                <a:ea typeface="+mn-ea"/>
              </a:rPr>
              <a:t>(</a:t>
            </a:r>
            <a:r>
              <a:rPr lang="ko-KR" altLang="en-US" smtClean="0">
                <a:latin typeface="+mn-ea"/>
                <a:ea typeface="+mn-ea"/>
              </a:rPr>
              <a:t>수정</a:t>
            </a:r>
            <a:r>
              <a:rPr lang="en-US" altLang="ko-KR" smtClean="0">
                <a:latin typeface="+mn-ea"/>
                <a:ea typeface="+mn-ea"/>
              </a:rPr>
              <a:t>/</a:t>
            </a:r>
            <a:r>
              <a:rPr lang="ko-KR" altLang="en-US" smtClean="0">
                <a:latin typeface="+mn-ea"/>
                <a:ea typeface="+mn-ea"/>
              </a:rPr>
              <a:t>등록</a:t>
            </a:r>
            <a:r>
              <a:rPr lang="en-US" altLang="ko-KR" smtClean="0">
                <a:latin typeface="+mn-ea"/>
                <a:ea typeface="+mn-ea"/>
              </a:rPr>
              <a:t>/</a:t>
            </a:r>
            <a:r>
              <a:rPr lang="ko-KR" altLang="en-US" smtClean="0">
                <a:latin typeface="+mn-ea"/>
                <a:ea typeface="+mn-ea"/>
              </a:rPr>
              <a:t>삭제</a:t>
            </a:r>
            <a:r>
              <a:rPr lang="en-US" altLang="ko-KR" smtClean="0">
                <a:latin typeface="+mn-ea"/>
                <a:ea typeface="+mn-ea"/>
              </a:rPr>
              <a:t>)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smtClean="0">
                <a:latin typeface="+mn-ea"/>
                <a:ea typeface="+mn-ea"/>
              </a:rPr>
              <a:t>Ⅳ </a:t>
            </a:r>
            <a:r>
              <a:rPr lang="ko-KR" altLang="en-US" sz="1800" smtClean="0">
                <a:latin typeface="+mn-ea"/>
                <a:ea typeface="+mn-ea"/>
              </a:rPr>
              <a:t>과목분류</a:t>
            </a:r>
            <a:endParaRPr lang="ko-KR" altLang="en-US" sz="1800">
              <a:latin typeface="+mn-ea"/>
              <a:ea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1950" y="4857332"/>
            <a:ext cx="9163049" cy="587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ko-KR" b="0" smtClean="0">
                <a:latin typeface="+mn-ea"/>
                <a:ea typeface="+mn-ea"/>
              </a:rPr>
              <a:t>⑤ </a:t>
            </a:r>
            <a:r>
              <a:rPr lang="ko-KR" altLang="en-US" b="0" smtClean="0">
                <a:latin typeface="+mn-ea"/>
                <a:ea typeface="+mn-ea"/>
              </a:rPr>
              <a:t>선택 분류의 명칭을 수정합니다</a:t>
            </a:r>
            <a:r>
              <a:rPr lang="en-US" altLang="ko-KR" b="0" smtClean="0">
                <a:latin typeface="+mn-ea"/>
                <a:ea typeface="+mn-ea"/>
              </a:rPr>
              <a:t>. (</a:t>
            </a:r>
            <a:r>
              <a:rPr lang="ko-KR" altLang="en-US" b="0" smtClean="0">
                <a:latin typeface="+mn-ea"/>
                <a:ea typeface="+mn-ea"/>
              </a:rPr>
              <a:t>과목명의 수정은 관리자에게 요청합니다</a:t>
            </a:r>
            <a:r>
              <a:rPr lang="en-US" altLang="ko-KR" b="0" smtClean="0">
                <a:latin typeface="+mn-ea"/>
                <a:ea typeface="+mn-ea"/>
              </a:rPr>
              <a:t>. </a:t>
            </a:r>
            <a:r>
              <a:rPr lang="ko-KR" altLang="en-US" b="0" smtClean="0">
                <a:latin typeface="+mn-ea"/>
                <a:ea typeface="+mn-ea"/>
              </a:rPr>
              <a:t>이하 대단원</a:t>
            </a:r>
            <a:r>
              <a:rPr lang="en-US" altLang="ko-KR" b="0" smtClean="0">
                <a:latin typeface="+mn-ea"/>
                <a:ea typeface="+mn-ea"/>
              </a:rPr>
              <a:t>/</a:t>
            </a:r>
            <a:r>
              <a:rPr lang="ko-KR" altLang="en-US" b="0" smtClean="0">
                <a:latin typeface="+mn-ea"/>
                <a:ea typeface="+mn-ea"/>
              </a:rPr>
              <a:t>중단원</a:t>
            </a:r>
            <a:r>
              <a:rPr lang="en-US" altLang="ko-KR" b="0" smtClean="0">
                <a:latin typeface="+mn-ea"/>
                <a:ea typeface="+mn-ea"/>
              </a:rPr>
              <a:t>/</a:t>
            </a:r>
            <a:r>
              <a:rPr lang="ko-KR" altLang="en-US" b="0" smtClean="0">
                <a:latin typeface="+mn-ea"/>
                <a:ea typeface="+mn-ea"/>
              </a:rPr>
              <a:t>소단원</a:t>
            </a:r>
            <a:r>
              <a:rPr lang="en-US" altLang="ko-KR" b="0" smtClean="0">
                <a:latin typeface="+mn-ea"/>
                <a:ea typeface="+mn-ea"/>
              </a:rPr>
              <a:t>/</a:t>
            </a:r>
            <a:r>
              <a:rPr lang="ko-KR" altLang="en-US" b="0" smtClean="0">
                <a:latin typeface="+mn-ea"/>
                <a:ea typeface="+mn-ea"/>
              </a:rPr>
              <a:t>세분류 </a:t>
            </a:r>
            <a:r>
              <a:rPr lang="ko-KR" altLang="en-US" b="0" smtClean="0">
                <a:latin typeface="+mn-ea"/>
                <a:ea typeface="+mn-ea"/>
              </a:rPr>
              <a:t>수정할 수 있습니다</a:t>
            </a:r>
            <a:r>
              <a:rPr lang="en-US" altLang="ko-KR" b="0" smtClean="0">
                <a:latin typeface="+mn-ea"/>
                <a:ea typeface="+mn-ea"/>
              </a:rPr>
              <a:t>.)</a:t>
            </a:r>
          </a:p>
          <a:p>
            <a:pPr>
              <a:lnSpc>
                <a:spcPts val="1600"/>
              </a:lnSpc>
            </a:pPr>
            <a:r>
              <a:rPr lang="en-US" altLang="ko-KR" b="0" smtClean="0">
                <a:latin typeface="맑은 고딕"/>
                <a:ea typeface="맑은 고딕"/>
              </a:rPr>
              <a:t>⑥</a:t>
            </a:r>
            <a:r>
              <a:rPr lang="en-US" altLang="ko-KR" b="0" smtClean="0">
                <a:latin typeface="+mn-ea"/>
                <a:ea typeface="+mn-ea"/>
              </a:rPr>
              <a:t> </a:t>
            </a:r>
            <a:r>
              <a:rPr lang="ko-KR" altLang="en-US" b="0" smtClean="0">
                <a:latin typeface="+mn-ea"/>
                <a:ea typeface="+mn-ea"/>
              </a:rPr>
              <a:t>선택 분류를 삭제합니다</a:t>
            </a:r>
            <a:r>
              <a:rPr lang="en-US" altLang="ko-KR" b="0" smtClean="0">
                <a:latin typeface="+mn-ea"/>
                <a:ea typeface="+mn-ea"/>
              </a:rPr>
              <a:t>. (</a:t>
            </a:r>
            <a:r>
              <a:rPr lang="ko-KR" altLang="en-US" b="0" smtClean="0">
                <a:latin typeface="+mn-ea"/>
                <a:ea typeface="+mn-ea"/>
              </a:rPr>
              <a:t>해당 분류의 하위에 분류가 등록되어 있는 경우에는 삭제할 수 없습니다</a:t>
            </a:r>
            <a:r>
              <a:rPr lang="en-US" altLang="ko-KR" b="0" smtClean="0">
                <a:latin typeface="+mn-ea"/>
                <a:ea typeface="+mn-ea"/>
              </a:rPr>
              <a:t>.)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8026501" y="2187538"/>
            <a:ext cx="263862" cy="20332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8290363" y="2187538"/>
            <a:ext cx="263862" cy="20332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7986036" y="1881658"/>
            <a:ext cx="305879" cy="305879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  <a:latin typeface="+mn-ea"/>
              </a:rPr>
              <a:t>5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8290363" y="1881658"/>
            <a:ext cx="305879" cy="305879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  <a:latin typeface="+mn-ea"/>
              </a:rPr>
              <a:t>6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5"/>
          <a:stretch/>
        </p:blipFill>
        <p:spPr bwMode="auto">
          <a:xfrm>
            <a:off x="5490642" y="3011340"/>
            <a:ext cx="3126220" cy="79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직사각형 40"/>
          <p:cNvSpPr/>
          <p:nvPr/>
        </p:nvSpPr>
        <p:spPr>
          <a:xfrm>
            <a:off x="5490642" y="3244433"/>
            <a:ext cx="3126220" cy="43634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42" name="자유형 41"/>
          <p:cNvSpPr/>
          <p:nvPr/>
        </p:nvSpPr>
        <p:spPr bwMode="auto">
          <a:xfrm rot="6393084" flipV="1">
            <a:off x="7762962" y="2755629"/>
            <a:ext cx="854152" cy="97558"/>
          </a:xfrm>
          <a:custGeom>
            <a:avLst/>
            <a:gdLst>
              <a:gd name="connsiteX0" fmla="*/ 0 w 762000"/>
              <a:gd name="connsiteY0" fmla="*/ 0 h 695328"/>
              <a:gd name="connsiteX1" fmla="*/ 371475 w 762000"/>
              <a:gd name="connsiteY1" fmla="*/ 695325 h 695328"/>
              <a:gd name="connsiteX2" fmla="*/ 762000 w 762000"/>
              <a:gd name="connsiteY2" fmla="*/ 9525 h 69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695328">
                <a:moveTo>
                  <a:pt x="0" y="0"/>
                </a:moveTo>
                <a:cubicBezTo>
                  <a:pt x="122237" y="346869"/>
                  <a:pt x="244475" y="693738"/>
                  <a:pt x="371475" y="695325"/>
                </a:cubicBezTo>
                <a:cubicBezTo>
                  <a:pt x="498475" y="696912"/>
                  <a:pt x="684213" y="184150"/>
                  <a:pt x="762000" y="952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50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6"/>
          <p:cNvSpPr txBox="1">
            <a:spLocks/>
          </p:cNvSpPr>
          <p:nvPr/>
        </p:nvSpPr>
        <p:spPr>
          <a:xfrm>
            <a:off x="457200" y="650875"/>
            <a:ext cx="8963025" cy="28469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250" kern="0" smtClean="0"/>
              <a:t>※ </a:t>
            </a:r>
            <a:r>
              <a:rPr lang="ko-KR" altLang="en-US" sz="1250" kern="0" smtClean="0"/>
              <a:t>분류 일괄 등록 상세</a:t>
            </a:r>
            <a:r>
              <a:rPr lang="en-US" altLang="ko-KR" sz="1250" kern="0"/>
              <a:t> </a:t>
            </a:r>
            <a:r>
              <a:rPr lang="en-US" altLang="ko-KR" sz="1250" kern="0" smtClean="0"/>
              <a:t>(1)</a:t>
            </a:r>
            <a:endParaRPr lang="ko-KR" altLang="en-US" sz="1250" b="0" kern="0" dirty="0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smtClean="0">
                <a:latin typeface="+mn-ea"/>
                <a:ea typeface="+mn-ea"/>
              </a:rPr>
              <a:t>Ⅳ </a:t>
            </a:r>
            <a:r>
              <a:rPr lang="ko-KR" altLang="en-US" sz="1800" smtClean="0">
                <a:latin typeface="+mn-ea"/>
                <a:ea typeface="+mn-ea"/>
              </a:rPr>
              <a:t>과목분류</a:t>
            </a:r>
            <a:endParaRPr lang="ko-KR" altLang="en-US" sz="1800">
              <a:latin typeface="+mn-ea"/>
              <a:ea typeface="+mn-ea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620" y="1695484"/>
            <a:ext cx="7688214" cy="405358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1246127" y="2466763"/>
            <a:ext cx="1798630" cy="328230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2" name="사각형 설명선 11"/>
          <p:cNvSpPr/>
          <p:nvPr/>
        </p:nvSpPr>
        <p:spPr>
          <a:xfrm>
            <a:off x="302669" y="5831645"/>
            <a:ext cx="3471663" cy="559444"/>
          </a:xfrm>
          <a:prstGeom prst="wedgeRectCallout">
            <a:avLst>
              <a:gd name="adj1" fmla="val 14909"/>
              <a:gd name="adj2" fmla="val -8731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해당 분류의 전체 코드입니다</a:t>
            </a:r>
            <a:r>
              <a:rPr lang="en-US" altLang="ko-KR" sz="1000" smtClean="0">
                <a:latin typeface="+mn-ea"/>
              </a:rPr>
              <a:t>. </a:t>
            </a:r>
            <a:r>
              <a:rPr lang="ko-KR" altLang="en-US" sz="1000" smtClean="0">
                <a:latin typeface="+mn-ea"/>
              </a:rPr>
              <a:t>이 영역은 엑셀함수를 사용하여 자동으로 </a:t>
            </a:r>
            <a:r>
              <a:rPr lang="en-US" altLang="ko-KR" sz="1000" smtClean="0">
                <a:latin typeface="+mn-ea"/>
              </a:rPr>
              <a:t>CLASS1~</a:t>
            </a:r>
            <a:r>
              <a:rPr lang="en-US" altLang="ko-KR" sz="1000">
                <a:latin typeface="+mn-ea"/>
              </a:rPr>
              <a:t>CLASS</a:t>
            </a:r>
            <a:r>
              <a:rPr lang="en-US" altLang="ko-KR" sz="1000" smtClean="0">
                <a:latin typeface="+mn-ea"/>
              </a:rPr>
              <a:t>12</a:t>
            </a:r>
            <a:r>
              <a:rPr lang="ko-KR" altLang="en-US" sz="1000" smtClean="0">
                <a:latin typeface="+mn-ea"/>
              </a:rPr>
              <a:t>의 값을 가져옵니다</a:t>
            </a:r>
            <a:r>
              <a:rPr lang="en-US" altLang="ko-KR" sz="1000" smtClean="0">
                <a:latin typeface="+mn-ea"/>
              </a:rPr>
              <a:t>. </a:t>
            </a:r>
            <a:br>
              <a:rPr lang="en-US" altLang="ko-KR" sz="1000" smtClean="0">
                <a:latin typeface="+mn-ea"/>
              </a:rPr>
            </a:br>
            <a:r>
              <a:rPr lang="ko-KR" altLang="en-US" sz="1000" smtClean="0">
                <a:latin typeface="+mn-ea"/>
              </a:rPr>
              <a:t> </a:t>
            </a:r>
            <a:r>
              <a:rPr lang="ko-KR" altLang="en-US" sz="1000" u="sng" smtClean="0">
                <a:solidFill>
                  <a:srgbClr val="FF0000"/>
                </a:solidFill>
                <a:latin typeface="+mn-ea"/>
              </a:rPr>
              <a:t>수정금지</a:t>
            </a:r>
            <a:r>
              <a:rPr lang="ko-KR" altLang="en-US" sz="1000" smtClean="0">
                <a:latin typeface="+mn-ea"/>
              </a:rPr>
              <a:t> 영역입니다</a:t>
            </a:r>
            <a:r>
              <a:rPr lang="en-US" altLang="ko-KR" sz="1000" smtClean="0">
                <a:latin typeface="+mn-ea"/>
              </a:rPr>
              <a:t>.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035029" y="2291503"/>
            <a:ext cx="2759189" cy="17526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5" name="사각형 설명선 14"/>
          <p:cNvSpPr/>
          <p:nvPr/>
        </p:nvSpPr>
        <p:spPr>
          <a:xfrm>
            <a:off x="1671175" y="980833"/>
            <a:ext cx="1396411" cy="1323954"/>
          </a:xfrm>
          <a:prstGeom prst="wedgeRectCallout">
            <a:avLst>
              <a:gd name="adj1" fmla="val 70564"/>
              <a:gd name="adj2" fmla="val 4760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900" smtClean="0">
                <a:latin typeface="+mn-ea"/>
              </a:rPr>
              <a:t>CLASS1 : </a:t>
            </a:r>
            <a:r>
              <a:rPr lang="ko-KR" altLang="en-US" sz="900" smtClean="0">
                <a:latin typeface="+mn-ea"/>
              </a:rPr>
              <a:t>학과 </a:t>
            </a:r>
            <a:endParaRPr lang="en-US" altLang="ko-KR" sz="900" smtClean="0">
              <a:latin typeface="+mn-ea"/>
            </a:endParaRPr>
          </a:p>
          <a:p>
            <a:pPr algn="ctr"/>
            <a:r>
              <a:rPr lang="en-US" altLang="ko-KR" sz="900" smtClean="0">
                <a:latin typeface="+mn-ea"/>
              </a:rPr>
              <a:t>CLASS2 </a:t>
            </a:r>
            <a:r>
              <a:rPr lang="en-US" altLang="ko-KR" sz="900">
                <a:latin typeface="+mn-ea"/>
              </a:rPr>
              <a:t>: </a:t>
            </a:r>
            <a:r>
              <a:rPr lang="ko-KR" altLang="en-US" sz="900" smtClean="0">
                <a:latin typeface="+mn-ea"/>
              </a:rPr>
              <a:t>과목</a:t>
            </a:r>
            <a:endParaRPr lang="en-US" altLang="ko-KR" sz="900" smtClean="0">
              <a:latin typeface="+mn-ea"/>
            </a:endParaRPr>
          </a:p>
          <a:p>
            <a:pPr algn="ctr"/>
            <a:r>
              <a:rPr lang="en-US" altLang="ko-KR" sz="900" smtClean="0">
                <a:latin typeface="+mn-ea"/>
              </a:rPr>
              <a:t>CLASS3 </a:t>
            </a:r>
            <a:r>
              <a:rPr lang="en-US" altLang="ko-KR" sz="900">
                <a:latin typeface="+mn-ea"/>
              </a:rPr>
              <a:t>: </a:t>
            </a:r>
            <a:r>
              <a:rPr lang="ko-KR" altLang="en-US" sz="900" smtClean="0">
                <a:latin typeface="+mn-ea"/>
              </a:rPr>
              <a:t>대단원</a:t>
            </a:r>
            <a:endParaRPr lang="en-US" altLang="ko-KR" sz="900" smtClean="0">
              <a:latin typeface="+mn-ea"/>
            </a:endParaRPr>
          </a:p>
          <a:p>
            <a:pPr algn="ctr"/>
            <a:r>
              <a:rPr lang="en-US" altLang="ko-KR" sz="900" smtClean="0">
                <a:latin typeface="+mn-ea"/>
              </a:rPr>
              <a:t>CLASS4 </a:t>
            </a:r>
            <a:r>
              <a:rPr lang="en-US" altLang="ko-KR" sz="900">
                <a:latin typeface="+mn-ea"/>
              </a:rPr>
              <a:t>: </a:t>
            </a:r>
            <a:r>
              <a:rPr lang="ko-KR" altLang="en-US" sz="900" smtClean="0">
                <a:latin typeface="+mn-ea"/>
              </a:rPr>
              <a:t>중단원</a:t>
            </a:r>
            <a:endParaRPr lang="en-US" altLang="ko-KR" sz="900" smtClean="0">
              <a:latin typeface="+mn-ea"/>
            </a:endParaRPr>
          </a:p>
          <a:p>
            <a:pPr algn="ctr"/>
            <a:r>
              <a:rPr lang="en-US" altLang="ko-KR" sz="900" smtClean="0">
                <a:latin typeface="+mn-ea"/>
              </a:rPr>
              <a:t>CLASS5 </a:t>
            </a:r>
            <a:r>
              <a:rPr lang="en-US" altLang="ko-KR" sz="900">
                <a:latin typeface="+mn-ea"/>
              </a:rPr>
              <a:t>: </a:t>
            </a:r>
            <a:r>
              <a:rPr lang="ko-KR" altLang="en-US" sz="900" smtClean="0">
                <a:latin typeface="+mn-ea"/>
              </a:rPr>
              <a:t>소단원</a:t>
            </a:r>
            <a:endParaRPr lang="en-US" altLang="ko-KR" sz="900" smtClean="0">
              <a:latin typeface="+mn-ea"/>
            </a:endParaRPr>
          </a:p>
          <a:p>
            <a:pPr algn="ctr"/>
            <a:r>
              <a:rPr lang="en-US" altLang="ko-KR" sz="900" smtClean="0">
                <a:latin typeface="+mn-ea"/>
              </a:rPr>
              <a:t>CLASS6 : </a:t>
            </a:r>
            <a:r>
              <a:rPr lang="ko-KR" altLang="en-US" sz="900" smtClean="0">
                <a:latin typeface="+mn-ea"/>
              </a:rPr>
              <a:t>세분류</a:t>
            </a:r>
            <a:endParaRPr lang="ko-KR" altLang="en-US" sz="900">
              <a:latin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207234" y="2466925"/>
            <a:ext cx="786953" cy="328230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7" name="사각형 설명선 16"/>
          <p:cNvSpPr/>
          <p:nvPr/>
        </p:nvSpPr>
        <p:spPr>
          <a:xfrm>
            <a:off x="5521856" y="5813306"/>
            <a:ext cx="1574175" cy="382107"/>
          </a:xfrm>
          <a:prstGeom prst="wedgeRectCallout">
            <a:avLst>
              <a:gd name="adj1" fmla="val 15621"/>
              <a:gd name="adj2" fmla="val -7167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해당 분류의 명칭입니다</a:t>
            </a:r>
            <a:r>
              <a:rPr lang="en-US" altLang="ko-KR" sz="1000" smtClean="0">
                <a:latin typeface="+mn-ea"/>
              </a:rPr>
              <a:t>. 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549652" y="2466762"/>
            <a:ext cx="602128" cy="328230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9" name="사각형 설명선 18"/>
          <p:cNvSpPr/>
          <p:nvPr/>
        </p:nvSpPr>
        <p:spPr>
          <a:xfrm>
            <a:off x="6381345" y="1449422"/>
            <a:ext cx="2597285" cy="628170"/>
          </a:xfrm>
          <a:prstGeom prst="wedgeRectCallout">
            <a:avLst>
              <a:gd name="adj1" fmla="val 9666"/>
              <a:gd name="adj2" fmla="val 10579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같은 레벨의 분류에서 정렬되는 순서를 정합니다</a:t>
            </a:r>
            <a:r>
              <a:rPr lang="en-US" altLang="ko-KR" sz="1000" smtClean="0">
                <a:latin typeface="+mn-ea"/>
              </a:rPr>
              <a:t>. </a:t>
            </a:r>
            <a:r>
              <a:rPr lang="ko-KR" altLang="en-US" sz="1000" smtClean="0">
                <a:latin typeface="+mn-ea"/>
              </a:rPr>
              <a:t>소트키를 입력하지 않으면 코드를 기준으로 정렬됩니다</a:t>
            </a:r>
            <a:r>
              <a:rPr lang="en-US" altLang="ko-KR" sz="1000" smtClean="0">
                <a:latin typeface="+mn-ea"/>
              </a:rPr>
              <a:t>.</a:t>
            </a:r>
            <a:endParaRPr lang="ko-KR" altLang="en-US" sz="1000" dirty="0">
              <a:latin typeface="+mn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149706" y="2476653"/>
            <a:ext cx="602128" cy="328230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1" name="사각형 설명선 20"/>
          <p:cNvSpPr/>
          <p:nvPr/>
        </p:nvSpPr>
        <p:spPr>
          <a:xfrm>
            <a:off x="7441660" y="5831645"/>
            <a:ext cx="2178995" cy="382107"/>
          </a:xfrm>
          <a:prstGeom prst="wedgeRectCallout">
            <a:avLst>
              <a:gd name="adj1" fmla="val 3878"/>
              <a:gd name="adj2" fmla="val -7676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더 이상 분류를 사용하지 않는 </a:t>
            </a:r>
            <a:r>
              <a:rPr lang="en-US" altLang="ko-KR" sz="1000" smtClean="0">
                <a:latin typeface="+mn-ea"/>
              </a:rPr>
              <a:t/>
            </a:r>
            <a:br>
              <a:rPr lang="en-US" altLang="ko-KR" sz="1000" smtClean="0">
                <a:latin typeface="+mn-ea"/>
              </a:rPr>
            </a:br>
            <a:r>
              <a:rPr lang="ko-KR" altLang="en-US" sz="1000" smtClean="0">
                <a:latin typeface="+mn-ea"/>
              </a:rPr>
              <a:t>경우에는 </a:t>
            </a:r>
            <a:r>
              <a:rPr lang="en-US" altLang="ko-KR" sz="1000" smtClean="0">
                <a:latin typeface="+mn-ea"/>
              </a:rPr>
              <a:t>N</a:t>
            </a:r>
            <a:r>
              <a:rPr lang="ko-KR" altLang="en-US" sz="1000" smtClean="0">
                <a:latin typeface="+mn-ea"/>
              </a:rPr>
              <a:t>으로 수정합니다</a:t>
            </a:r>
            <a:r>
              <a:rPr lang="en-US" altLang="ko-KR" sz="1000" smtClean="0">
                <a:latin typeface="+mn-ea"/>
              </a:rPr>
              <a:t>.</a:t>
            </a:r>
            <a:endParaRPr lang="ko-KR" altLang="en-US" sz="1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978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smtClean="0">
                <a:latin typeface="+mn-ea"/>
                <a:ea typeface="+mn-ea"/>
              </a:rPr>
              <a:t>Ⅳ </a:t>
            </a:r>
            <a:r>
              <a:rPr lang="ko-KR" altLang="en-US" sz="1800" smtClean="0">
                <a:latin typeface="+mn-ea"/>
                <a:ea typeface="+mn-ea"/>
              </a:rPr>
              <a:t>과목분류</a:t>
            </a:r>
            <a:endParaRPr lang="ko-KR" altLang="en-US" sz="1800">
              <a:latin typeface="+mn-ea"/>
              <a:ea typeface="+mn-ea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620" y="1695484"/>
            <a:ext cx="7688214" cy="405358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3053598" y="2475341"/>
            <a:ext cx="1215326" cy="16157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2" name="사각형 설명선 11"/>
          <p:cNvSpPr/>
          <p:nvPr/>
        </p:nvSpPr>
        <p:spPr>
          <a:xfrm>
            <a:off x="2269361" y="2207176"/>
            <a:ext cx="675308" cy="255623"/>
          </a:xfrm>
          <a:prstGeom prst="wedgeRectCallout">
            <a:avLst>
              <a:gd name="adj1" fmla="val 68619"/>
              <a:gd name="adj2" fmla="val 5375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900" smtClean="0">
                <a:latin typeface="+mn-ea"/>
              </a:rPr>
              <a:t>과목 </a:t>
            </a:r>
            <a:endParaRPr lang="en-US" altLang="ko-KR" sz="900" smtClean="0">
              <a:latin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207234" y="2475341"/>
            <a:ext cx="786953" cy="16831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063326" y="2652077"/>
            <a:ext cx="1565638" cy="12885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6" name="사각형 설명선 15"/>
          <p:cNvSpPr/>
          <p:nvPr/>
        </p:nvSpPr>
        <p:spPr>
          <a:xfrm>
            <a:off x="7260324" y="2300503"/>
            <a:ext cx="675308" cy="255623"/>
          </a:xfrm>
          <a:prstGeom prst="wedgeRectCallout">
            <a:avLst>
              <a:gd name="adj1" fmla="val -88236"/>
              <a:gd name="adj2" fmla="val 5375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900" smtClean="0">
                <a:latin typeface="+mn-ea"/>
              </a:rPr>
              <a:t>과목 </a:t>
            </a:r>
            <a:endParaRPr lang="en-US" altLang="ko-KR" sz="900" smtClean="0">
              <a:latin typeface="+mn-ea"/>
            </a:endParaRPr>
          </a:p>
        </p:txBody>
      </p:sp>
      <p:sp>
        <p:nvSpPr>
          <p:cNvPr id="17" name="사각형 설명선 16"/>
          <p:cNvSpPr/>
          <p:nvPr/>
        </p:nvSpPr>
        <p:spPr>
          <a:xfrm>
            <a:off x="2269361" y="2820188"/>
            <a:ext cx="675308" cy="255623"/>
          </a:xfrm>
          <a:prstGeom prst="wedgeRectCallout">
            <a:avLst>
              <a:gd name="adj1" fmla="val 74381"/>
              <a:gd name="adj2" fmla="val -7943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900" smtClean="0">
                <a:latin typeface="+mn-ea"/>
              </a:rPr>
              <a:t>대단원 </a:t>
            </a:r>
            <a:endParaRPr lang="en-US" altLang="ko-KR" sz="900" smtClean="0">
              <a:latin typeface="+mn-ea"/>
            </a:endParaRPr>
          </a:p>
        </p:txBody>
      </p:sp>
      <p:sp>
        <p:nvSpPr>
          <p:cNvPr id="18" name="사각형 설명선 17"/>
          <p:cNvSpPr/>
          <p:nvPr/>
        </p:nvSpPr>
        <p:spPr>
          <a:xfrm>
            <a:off x="7260324" y="2893714"/>
            <a:ext cx="675308" cy="255623"/>
          </a:xfrm>
          <a:prstGeom prst="wedgeRectCallout">
            <a:avLst>
              <a:gd name="adj1" fmla="val -87837"/>
              <a:gd name="adj2" fmla="val -9714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900" smtClean="0">
                <a:latin typeface="+mn-ea"/>
              </a:rPr>
              <a:t>대단원 </a:t>
            </a:r>
            <a:endParaRPr lang="en-US" altLang="ko-KR" sz="900" smtClean="0">
              <a:latin typeface="+mn-e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207233" y="2620075"/>
            <a:ext cx="786953" cy="16831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053597" y="3371924"/>
            <a:ext cx="1946419" cy="12885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207234" y="3352190"/>
            <a:ext cx="786953" cy="16831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2" name="사각형 설명선 21"/>
          <p:cNvSpPr/>
          <p:nvPr/>
        </p:nvSpPr>
        <p:spPr>
          <a:xfrm>
            <a:off x="2201267" y="3381891"/>
            <a:ext cx="675308" cy="255623"/>
          </a:xfrm>
          <a:prstGeom prst="wedgeRectCallout">
            <a:avLst>
              <a:gd name="adj1" fmla="val 83024"/>
              <a:gd name="adj2" fmla="val -2996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900" smtClean="0">
                <a:latin typeface="+mn-ea"/>
              </a:rPr>
              <a:t>중단원</a:t>
            </a:r>
            <a:endParaRPr lang="en-US" altLang="ko-KR" sz="900" smtClean="0">
              <a:latin typeface="+mn-ea"/>
            </a:endParaRPr>
          </a:p>
        </p:txBody>
      </p:sp>
      <p:sp>
        <p:nvSpPr>
          <p:cNvPr id="23" name="사각형 설명선 22"/>
          <p:cNvSpPr/>
          <p:nvPr/>
        </p:nvSpPr>
        <p:spPr>
          <a:xfrm>
            <a:off x="7260324" y="3483730"/>
            <a:ext cx="675308" cy="255623"/>
          </a:xfrm>
          <a:prstGeom prst="wedgeRectCallout">
            <a:avLst>
              <a:gd name="adj1" fmla="val -89919"/>
              <a:gd name="adj2" fmla="val -5121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900" smtClean="0">
                <a:latin typeface="+mn-ea"/>
              </a:rPr>
              <a:t>중단원 </a:t>
            </a:r>
            <a:endParaRPr lang="en-US" altLang="ko-KR" sz="900" smtClean="0">
              <a:latin typeface="+mn-ea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3053596" y="4101498"/>
            <a:ext cx="2331452" cy="15559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207232" y="4088772"/>
            <a:ext cx="786953" cy="16831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6" name="사각형 설명선 25"/>
          <p:cNvSpPr/>
          <p:nvPr/>
        </p:nvSpPr>
        <p:spPr>
          <a:xfrm>
            <a:off x="2201267" y="4116774"/>
            <a:ext cx="675308" cy="255623"/>
          </a:xfrm>
          <a:prstGeom prst="wedgeRectCallout">
            <a:avLst>
              <a:gd name="adj1" fmla="val 83024"/>
              <a:gd name="adj2" fmla="val -2996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900" smtClean="0">
                <a:latin typeface="+mn-ea"/>
              </a:rPr>
              <a:t>소단원 </a:t>
            </a:r>
            <a:endParaRPr lang="en-US" altLang="ko-KR" sz="900" smtClean="0">
              <a:latin typeface="+mn-ea"/>
            </a:endParaRPr>
          </a:p>
        </p:txBody>
      </p:sp>
      <p:sp>
        <p:nvSpPr>
          <p:cNvPr id="27" name="사각형 설명선 26"/>
          <p:cNvSpPr/>
          <p:nvPr/>
        </p:nvSpPr>
        <p:spPr>
          <a:xfrm>
            <a:off x="7260324" y="4175024"/>
            <a:ext cx="675308" cy="255623"/>
          </a:xfrm>
          <a:prstGeom prst="wedgeRectCallout">
            <a:avLst>
              <a:gd name="adj1" fmla="val -90518"/>
              <a:gd name="adj2" fmla="val -3324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900" smtClean="0">
                <a:latin typeface="+mn-ea"/>
              </a:rPr>
              <a:t>소단원 </a:t>
            </a:r>
            <a:endParaRPr lang="en-US" altLang="ko-KR" sz="900" smtClean="0">
              <a:latin typeface="+mn-ea"/>
            </a:endParaRPr>
          </a:p>
        </p:txBody>
      </p:sp>
      <p:sp>
        <p:nvSpPr>
          <p:cNvPr id="28" name="사각형 설명선 27"/>
          <p:cNvSpPr/>
          <p:nvPr/>
        </p:nvSpPr>
        <p:spPr>
          <a:xfrm>
            <a:off x="723561" y="5768273"/>
            <a:ext cx="8417836" cy="768323"/>
          </a:xfrm>
          <a:prstGeom prst="wedgeRectCallout">
            <a:avLst>
              <a:gd name="adj1" fmla="val 20233"/>
              <a:gd name="adj2" fmla="val -4037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00" smtClean="0">
                <a:latin typeface="+mn-ea"/>
              </a:rPr>
              <a:t>CLASS2</a:t>
            </a:r>
            <a:r>
              <a:rPr lang="ko-KR" altLang="en-US" sz="1000" smtClean="0">
                <a:latin typeface="+mn-ea"/>
              </a:rPr>
              <a:t>까지 코드를 입력한 경우 해당 코드는 </a:t>
            </a:r>
            <a:r>
              <a:rPr lang="en-US" altLang="ko-KR" sz="1000" smtClean="0">
                <a:latin typeface="+mn-ea"/>
              </a:rPr>
              <a:t>‘</a:t>
            </a:r>
            <a:r>
              <a:rPr lang="ko-KR" altLang="en-US" sz="1000" smtClean="0">
                <a:latin typeface="+mn-ea"/>
              </a:rPr>
              <a:t>과목</a:t>
            </a:r>
            <a:r>
              <a:rPr lang="en-US" altLang="ko-KR" sz="1000" smtClean="0">
                <a:latin typeface="+mn-ea"/>
              </a:rPr>
              <a:t>’</a:t>
            </a:r>
            <a:r>
              <a:rPr lang="ko-KR" altLang="en-US" sz="1000" smtClean="0">
                <a:latin typeface="+mn-ea"/>
              </a:rPr>
              <a:t>이 됩니다</a:t>
            </a:r>
            <a:r>
              <a:rPr lang="en-US" altLang="ko-KR" sz="1000" smtClean="0">
                <a:latin typeface="+mn-ea"/>
              </a:rPr>
              <a:t>.  /  CLASS3</a:t>
            </a:r>
            <a:r>
              <a:rPr lang="ko-KR" altLang="en-US" sz="1000" smtClean="0">
                <a:latin typeface="+mn-ea"/>
              </a:rPr>
              <a:t>까지 </a:t>
            </a:r>
            <a:r>
              <a:rPr lang="ko-KR" altLang="en-US" sz="1000">
                <a:latin typeface="+mn-ea"/>
              </a:rPr>
              <a:t>코드를 입력한 경우 해당 코드는 </a:t>
            </a:r>
            <a:r>
              <a:rPr lang="en-US" altLang="ko-KR" sz="1000" smtClean="0">
                <a:latin typeface="+mn-ea"/>
              </a:rPr>
              <a:t>‘</a:t>
            </a:r>
            <a:r>
              <a:rPr lang="ko-KR" altLang="en-US" sz="1000" smtClean="0">
                <a:latin typeface="+mn-ea"/>
              </a:rPr>
              <a:t>대단원</a:t>
            </a:r>
            <a:r>
              <a:rPr lang="en-US" altLang="ko-KR" sz="1000" smtClean="0">
                <a:latin typeface="+mn-ea"/>
              </a:rPr>
              <a:t>’</a:t>
            </a:r>
            <a:r>
              <a:rPr lang="ko-KR" altLang="en-US" sz="1000">
                <a:latin typeface="+mn-ea"/>
              </a:rPr>
              <a:t>이 됩니다</a:t>
            </a:r>
            <a:r>
              <a:rPr lang="en-US" altLang="ko-KR" sz="1000" smtClean="0">
                <a:latin typeface="+mn-ea"/>
              </a:rPr>
              <a:t>.</a:t>
            </a:r>
          </a:p>
          <a:p>
            <a:pPr algn="ctr"/>
            <a:r>
              <a:rPr lang="en-US" altLang="ko-KR" sz="1000" smtClean="0">
                <a:latin typeface="+mn-ea"/>
              </a:rPr>
              <a:t>CLASS4</a:t>
            </a:r>
            <a:r>
              <a:rPr lang="ko-KR" altLang="en-US" sz="1000" smtClean="0">
                <a:latin typeface="+mn-ea"/>
              </a:rPr>
              <a:t>까지 </a:t>
            </a:r>
            <a:r>
              <a:rPr lang="ko-KR" altLang="en-US" sz="1000">
                <a:latin typeface="+mn-ea"/>
              </a:rPr>
              <a:t>코드를 입력한 경우 해당 코드는 </a:t>
            </a:r>
            <a:r>
              <a:rPr lang="en-US" altLang="ko-KR" sz="1000" smtClean="0">
                <a:latin typeface="+mn-ea"/>
              </a:rPr>
              <a:t>‘</a:t>
            </a:r>
            <a:r>
              <a:rPr lang="ko-KR" altLang="en-US" sz="1000" smtClean="0">
                <a:latin typeface="+mn-ea"/>
              </a:rPr>
              <a:t>중단원</a:t>
            </a:r>
            <a:r>
              <a:rPr lang="en-US" altLang="ko-KR" sz="1000" smtClean="0">
                <a:latin typeface="+mn-ea"/>
              </a:rPr>
              <a:t>’</a:t>
            </a:r>
            <a:r>
              <a:rPr lang="ko-KR" altLang="en-US" sz="1000">
                <a:latin typeface="+mn-ea"/>
              </a:rPr>
              <a:t>이 됩니다</a:t>
            </a:r>
            <a:r>
              <a:rPr lang="en-US" altLang="ko-KR" sz="1000" smtClean="0">
                <a:latin typeface="+mn-ea"/>
              </a:rPr>
              <a:t>.  /  CLASS5</a:t>
            </a:r>
            <a:r>
              <a:rPr lang="ko-KR" altLang="en-US" sz="1000" smtClean="0">
                <a:latin typeface="+mn-ea"/>
              </a:rPr>
              <a:t>까지 </a:t>
            </a:r>
            <a:r>
              <a:rPr lang="ko-KR" altLang="en-US" sz="1000">
                <a:latin typeface="+mn-ea"/>
              </a:rPr>
              <a:t>코드를 입력한 경우 해당 코드는 </a:t>
            </a:r>
            <a:r>
              <a:rPr lang="en-US" altLang="ko-KR" sz="1000" smtClean="0">
                <a:latin typeface="+mn-ea"/>
              </a:rPr>
              <a:t>‘</a:t>
            </a:r>
            <a:r>
              <a:rPr lang="ko-KR" altLang="en-US" sz="1000" smtClean="0">
                <a:latin typeface="+mn-ea"/>
              </a:rPr>
              <a:t>소단원</a:t>
            </a:r>
            <a:r>
              <a:rPr lang="en-US" altLang="ko-KR" sz="1000" smtClean="0">
                <a:latin typeface="+mn-ea"/>
              </a:rPr>
              <a:t>’</a:t>
            </a:r>
            <a:r>
              <a:rPr lang="ko-KR" altLang="en-US" sz="1000">
                <a:latin typeface="+mn-ea"/>
              </a:rPr>
              <a:t>이 됩니다</a:t>
            </a:r>
            <a:r>
              <a:rPr lang="en-US" altLang="ko-KR" sz="1000" smtClean="0">
                <a:latin typeface="+mn-ea"/>
              </a:rPr>
              <a:t>.</a:t>
            </a:r>
          </a:p>
          <a:p>
            <a:pPr algn="ctr"/>
            <a:r>
              <a:rPr lang="en-US" altLang="ko-KR" sz="1000" smtClean="0">
                <a:latin typeface="+mn-ea"/>
              </a:rPr>
              <a:t>CLASS6</a:t>
            </a:r>
            <a:r>
              <a:rPr lang="ko-KR" altLang="en-US" sz="1000" smtClean="0">
                <a:latin typeface="+mn-ea"/>
              </a:rPr>
              <a:t>까지 </a:t>
            </a:r>
            <a:r>
              <a:rPr lang="ko-KR" altLang="en-US" sz="1000">
                <a:latin typeface="+mn-ea"/>
              </a:rPr>
              <a:t>코드를 입력한 경우 해당 </a:t>
            </a:r>
            <a:r>
              <a:rPr lang="ko-KR" altLang="en-US" sz="1000">
                <a:latin typeface="+mn-ea"/>
              </a:rPr>
              <a:t>코드는 </a:t>
            </a:r>
            <a:r>
              <a:rPr lang="en-US" altLang="ko-KR" sz="1000" smtClean="0">
                <a:latin typeface="+mn-ea"/>
              </a:rPr>
              <a:t>‘</a:t>
            </a:r>
            <a:r>
              <a:rPr lang="ko-KR" altLang="en-US" sz="1000" smtClean="0">
                <a:latin typeface="+mn-ea"/>
              </a:rPr>
              <a:t>세분</a:t>
            </a:r>
            <a:r>
              <a:rPr lang="ko-KR" altLang="en-US" sz="1000">
                <a:latin typeface="+mn-ea"/>
              </a:rPr>
              <a:t>류</a:t>
            </a:r>
            <a:r>
              <a:rPr lang="en-US" altLang="ko-KR" sz="1000" smtClean="0">
                <a:latin typeface="+mn-ea"/>
              </a:rPr>
              <a:t>’</a:t>
            </a:r>
            <a:r>
              <a:rPr lang="ko-KR" altLang="en-US" sz="1000" smtClean="0">
                <a:latin typeface="+mn-ea"/>
              </a:rPr>
              <a:t>가 </a:t>
            </a:r>
            <a:r>
              <a:rPr lang="ko-KR" altLang="en-US" sz="1000">
                <a:latin typeface="+mn-ea"/>
              </a:rPr>
              <a:t>됩니다</a:t>
            </a:r>
            <a:r>
              <a:rPr lang="en-US" altLang="ko-KR" sz="1000">
                <a:latin typeface="+mn-ea"/>
              </a:rPr>
              <a:t>.</a:t>
            </a:r>
            <a:endParaRPr lang="ko-KR" altLang="en-US" sz="1000" dirty="0">
              <a:latin typeface="+mn-ea"/>
            </a:endParaRPr>
          </a:p>
        </p:txBody>
      </p:sp>
      <p:sp>
        <p:nvSpPr>
          <p:cNvPr id="29" name="텍스트 개체 틀 6"/>
          <p:cNvSpPr txBox="1">
            <a:spLocks/>
          </p:cNvSpPr>
          <p:nvPr/>
        </p:nvSpPr>
        <p:spPr>
          <a:xfrm>
            <a:off x="457200" y="650875"/>
            <a:ext cx="8963025" cy="28469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250" kern="0" smtClean="0"/>
              <a:t>※ </a:t>
            </a:r>
            <a:r>
              <a:rPr lang="ko-KR" altLang="en-US" sz="1250" kern="0" smtClean="0"/>
              <a:t>분류 일괄 등록 상세</a:t>
            </a:r>
            <a:r>
              <a:rPr lang="en-US" altLang="ko-KR" sz="1250" kern="0"/>
              <a:t> </a:t>
            </a:r>
            <a:r>
              <a:rPr lang="en-US" altLang="ko-KR" sz="1250" kern="0" smtClean="0"/>
              <a:t>(2)</a:t>
            </a:r>
            <a:endParaRPr lang="ko-KR" altLang="en-US" sz="1250" b="0" kern="0" dirty="0">
              <a:latin typeface="+mn-ea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3040212" y="4988727"/>
            <a:ext cx="2738019" cy="15559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6193849" y="4976001"/>
            <a:ext cx="786953" cy="16831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2" name="사각형 설명선 31"/>
          <p:cNvSpPr/>
          <p:nvPr/>
        </p:nvSpPr>
        <p:spPr>
          <a:xfrm>
            <a:off x="2187884" y="5004003"/>
            <a:ext cx="675308" cy="255623"/>
          </a:xfrm>
          <a:prstGeom prst="wedgeRectCallout">
            <a:avLst>
              <a:gd name="adj1" fmla="val 83024"/>
              <a:gd name="adj2" fmla="val -2996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900" smtClean="0">
                <a:latin typeface="+mn-ea"/>
              </a:rPr>
              <a:t>세분류</a:t>
            </a:r>
            <a:endParaRPr lang="en-US" altLang="ko-KR" sz="900" smtClean="0">
              <a:latin typeface="+mn-ea"/>
            </a:endParaRPr>
          </a:p>
        </p:txBody>
      </p:sp>
      <p:sp>
        <p:nvSpPr>
          <p:cNvPr id="33" name="사각형 설명선 32"/>
          <p:cNvSpPr/>
          <p:nvPr/>
        </p:nvSpPr>
        <p:spPr>
          <a:xfrm>
            <a:off x="7260324" y="4938711"/>
            <a:ext cx="675308" cy="255623"/>
          </a:xfrm>
          <a:prstGeom prst="wedgeRectCallout">
            <a:avLst>
              <a:gd name="adj1" fmla="val -93200"/>
              <a:gd name="adj2" fmla="val -136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900" smtClean="0">
                <a:latin typeface="+mn-ea"/>
              </a:rPr>
              <a:t>세분류 </a:t>
            </a:r>
            <a:endParaRPr lang="en-US" altLang="ko-KR" sz="900" smtClean="0">
              <a:latin typeface="+mn-ea"/>
            </a:endParaRPr>
          </a:p>
        </p:txBody>
      </p:sp>
      <p:sp>
        <p:nvSpPr>
          <p:cNvPr id="2" name="직사각형 1"/>
          <p:cNvSpPr/>
          <p:nvPr/>
        </p:nvSpPr>
        <p:spPr bwMode="auto">
          <a:xfrm>
            <a:off x="5531667" y="5004003"/>
            <a:ext cx="117695" cy="1278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0186" y="4957895"/>
            <a:ext cx="3280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10</a:t>
            </a:r>
            <a:endParaRPr lang="ko-KR" altLang="en-US" sz="70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978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smtClean="0">
                <a:latin typeface="+mn-ea"/>
                <a:ea typeface="+mn-ea"/>
              </a:rPr>
              <a:t>Ⅳ </a:t>
            </a:r>
            <a:r>
              <a:rPr lang="ko-KR" altLang="en-US" sz="1800" smtClean="0">
                <a:latin typeface="+mn-ea"/>
                <a:ea typeface="+mn-ea"/>
              </a:rPr>
              <a:t>과목분류</a:t>
            </a:r>
            <a:endParaRPr lang="ko-KR" altLang="en-US" sz="1800">
              <a:latin typeface="+mn-ea"/>
              <a:ea typeface="+mn-ea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620" y="1695484"/>
            <a:ext cx="7688214" cy="405358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사각형 설명선 10"/>
          <p:cNvSpPr/>
          <p:nvPr/>
        </p:nvSpPr>
        <p:spPr>
          <a:xfrm>
            <a:off x="1431093" y="1974716"/>
            <a:ext cx="4269316" cy="1747558"/>
          </a:xfrm>
          <a:prstGeom prst="wedgeRectCallout">
            <a:avLst>
              <a:gd name="adj1" fmla="val 61474"/>
              <a:gd name="adj2" fmla="val -1666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엑셀에서 입력된 텍스트가 자동으로 변환되는 경우</a:t>
            </a:r>
            <a:r>
              <a:rPr lang="en-US" altLang="ko-KR" sz="1000" smtClean="0">
                <a:latin typeface="+mn-ea"/>
              </a:rPr>
              <a:t>, </a:t>
            </a:r>
          </a:p>
          <a:p>
            <a:pPr algn="ctr"/>
            <a:r>
              <a:rPr lang="ko-KR" altLang="en-US" sz="1000" smtClean="0">
                <a:latin typeface="+mn-ea"/>
              </a:rPr>
              <a:t>일반 텍스트로 다시 바꾸어 주셔야 합니다</a:t>
            </a:r>
            <a:r>
              <a:rPr lang="en-US" altLang="ko-KR" sz="1000" smtClean="0">
                <a:latin typeface="+mn-ea"/>
              </a:rPr>
              <a:t>.</a:t>
            </a:r>
            <a:br>
              <a:rPr lang="en-US" altLang="ko-KR" sz="1000" smtClean="0">
                <a:latin typeface="+mn-ea"/>
              </a:rPr>
            </a:br>
            <a:endParaRPr lang="en-US" altLang="ko-KR" sz="1000" smtClean="0">
              <a:latin typeface="+mn-ea"/>
            </a:endParaRPr>
          </a:p>
          <a:p>
            <a:pPr algn="ctr"/>
            <a:r>
              <a:rPr lang="en-US" altLang="ko-KR" sz="1000" smtClean="0">
                <a:latin typeface="+mn-ea"/>
              </a:rPr>
              <a:t>Ex)</a:t>
            </a:r>
          </a:p>
          <a:p>
            <a:pPr algn="ctr"/>
            <a:r>
              <a:rPr lang="ko-KR" altLang="en-US" sz="1000" smtClean="0">
                <a:latin typeface="+mn-ea"/>
              </a:rPr>
              <a:t>의무행정과㈜ </a:t>
            </a:r>
            <a:r>
              <a:rPr lang="en-US" altLang="ko-KR" sz="1000" smtClean="0">
                <a:latin typeface="+mn-ea"/>
              </a:rPr>
              <a:t> </a:t>
            </a:r>
            <a:r>
              <a:rPr lang="en-US" altLang="ko-KR" sz="1000" smtClean="0">
                <a:latin typeface="+mn-ea"/>
                <a:sym typeface="Wingdings" panose="05000000000000000000" pitchFamily="2" charset="2"/>
              </a:rPr>
              <a:t> </a:t>
            </a:r>
            <a:r>
              <a:rPr lang="ko-KR" altLang="en-US" sz="1000" smtClean="0">
                <a:latin typeface="+mn-ea"/>
                <a:sym typeface="Wingdings" panose="05000000000000000000" pitchFamily="2" charset="2"/>
              </a:rPr>
              <a:t>의무행정과</a:t>
            </a:r>
            <a:r>
              <a:rPr lang="en-US" altLang="ko-KR" sz="1000" smtClean="0">
                <a:latin typeface="+mn-ea"/>
                <a:sym typeface="Wingdings" panose="05000000000000000000" pitchFamily="2" charset="2"/>
              </a:rPr>
              <a:t>(</a:t>
            </a:r>
            <a:r>
              <a:rPr lang="ko-KR" altLang="en-US" sz="1000" smtClean="0">
                <a:latin typeface="+mn-ea"/>
                <a:sym typeface="Wingdings" panose="05000000000000000000" pitchFamily="2" charset="2"/>
              </a:rPr>
              <a:t>주</a:t>
            </a:r>
            <a:r>
              <a:rPr lang="en-US" altLang="ko-KR" sz="1000" smtClean="0">
                <a:latin typeface="+mn-ea"/>
                <a:sym typeface="Wingdings" panose="05000000000000000000" pitchFamily="2" charset="2"/>
              </a:rPr>
              <a:t>)</a:t>
            </a:r>
            <a:endParaRPr lang="en-US" altLang="ko-KR" sz="1000" smtClean="0">
              <a:latin typeface="+mn-ea"/>
            </a:endParaRPr>
          </a:p>
          <a:p>
            <a:pPr algn="ctr"/>
            <a:r>
              <a:rPr lang="ko-KR" altLang="en-US" sz="1000" smtClean="0">
                <a:latin typeface="+mn-ea"/>
              </a:rPr>
              <a:t>의학용어</a:t>
            </a:r>
            <a:r>
              <a:rPr lang="en-US" altLang="ko-KR" sz="1000" smtClean="0">
                <a:latin typeface="+mn-ea"/>
              </a:rPr>
              <a:t>III  </a:t>
            </a:r>
            <a:r>
              <a:rPr lang="en-US" altLang="ko-KR" sz="1000" smtClean="0">
                <a:latin typeface="+mn-ea"/>
                <a:sym typeface="Wingdings" panose="05000000000000000000" pitchFamily="2" charset="2"/>
              </a:rPr>
              <a:t> </a:t>
            </a:r>
            <a:r>
              <a:rPr lang="ko-KR" altLang="en-US" sz="1000" smtClean="0">
                <a:latin typeface="+mn-ea"/>
              </a:rPr>
              <a:t>의학용어</a:t>
            </a:r>
            <a:r>
              <a:rPr lang="en-US" altLang="ko-KR" sz="1000" smtClean="0">
                <a:latin typeface="+mn-ea"/>
              </a:rPr>
              <a:t>Ⅲ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6207234" y="2475341"/>
            <a:ext cx="786953" cy="16831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4" name="텍스트 개체 틀 6"/>
          <p:cNvSpPr txBox="1">
            <a:spLocks/>
          </p:cNvSpPr>
          <p:nvPr/>
        </p:nvSpPr>
        <p:spPr>
          <a:xfrm>
            <a:off x="457200" y="650875"/>
            <a:ext cx="8963025" cy="28469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250" kern="0" smtClean="0"/>
              <a:t>※ </a:t>
            </a:r>
            <a:r>
              <a:rPr lang="ko-KR" altLang="en-US" sz="1250" kern="0" smtClean="0"/>
              <a:t>분류 일괄 등록 상세</a:t>
            </a:r>
            <a:r>
              <a:rPr lang="en-US" altLang="ko-KR" sz="1250" kern="0"/>
              <a:t> </a:t>
            </a:r>
            <a:r>
              <a:rPr lang="en-US" altLang="ko-KR" sz="1250" kern="0" smtClean="0"/>
              <a:t>(3) : </a:t>
            </a:r>
            <a:r>
              <a:rPr lang="ko-KR" altLang="en-US" sz="1250" kern="0" smtClean="0"/>
              <a:t>엑셀 텍스트 입력 시 유의사항</a:t>
            </a:r>
            <a:endParaRPr lang="ko-KR" altLang="en-US" sz="1250" b="0" kern="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978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25FF-13A6-4DE6-9751-3C75BB533F37}" type="slidenum">
              <a:rPr lang="ko-KR" altLang="en-US" smtClean="0"/>
              <a:pPr/>
              <a:t>33</a:t>
            </a:fld>
            <a:endParaRPr lang="ko-KR" altLang="en-US" dirty="0"/>
          </a:p>
        </p:txBody>
      </p:sp>
      <p:sp>
        <p:nvSpPr>
          <p:cNvPr id="7" name="텍스트 개체 틀 2"/>
          <p:cNvSpPr txBox="1">
            <a:spLocks/>
          </p:cNvSpPr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har char="•"/>
              <a:defRPr kumimoji="1" sz="11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har char="–"/>
              <a:defRPr kumimoji="0" lang="ko-KR" altLang="en-US" sz="1600" b="1" kern="1200" dirty="0" smtClean="0">
                <a:solidFill>
                  <a:srgbClr val="595959"/>
                </a:solidFill>
                <a:latin typeface="+mn-ea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har char="•"/>
              <a:defRPr kumimoji="0" lang="ko-KR" altLang="en-US" sz="1400" b="1" kern="1200" dirty="0" smtClean="0">
                <a:solidFill>
                  <a:srgbClr val="595959"/>
                </a:solidFill>
                <a:latin typeface="+mn-ea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har char="–"/>
              <a:defRPr kumimoji="0" lang="ko-KR" altLang="en-US" sz="1200" b="1" kern="1200" dirty="0" smtClean="0">
                <a:solidFill>
                  <a:srgbClr val="595959"/>
                </a:solidFill>
                <a:latin typeface="+mn-ea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har char="»"/>
              <a:defRPr kumimoji="0" lang="ko-KR" altLang="en-US" sz="1200" b="1" kern="1200" dirty="0">
                <a:solidFill>
                  <a:srgbClr val="595959"/>
                </a:solidFill>
                <a:latin typeface="+mn-ea"/>
                <a:ea typeface="+mn-ea"/>
                <a:cs typeface="+mn-cs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endParaRPr lang="ko-KR" altLang="en-US" b="0" kern="0" dirty="0"/>
          </a:p>
        </p:txBody>
      </p:sp>
      <p:pic>
        <p:nvPicPr>
          <p:cNvPr id="4" name="Picture 34" descr="사업부별 표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906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52833" y="5055620"/>
            <a:ext cx="349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smtClean="0">
                <a:latin typeface="+mj-ea"/>
                <a:ea typeface="+mj-ea"/>
              </a:rPr>
              <a:t>감사합니다</a:t>
            </a:r>
            <a:r>
              <a:rPr lang="en-US" altLang="ko-KR" sz="4400" dirty="0" smtClean="0">
                <a:latin typeface="+mj-ea"/>
                <a:ea typeface="+mj-ea"/>
              </a:rPr>
              <a:t>.</a:t>
            </a:r>
            <a:endParaRPr lang="ko-KR" altLang="en-US" sz="4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4053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6552" y="1400675"/>
            <a:ext cx="7312409" cy="396760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smtClean="0">
                <a:latin typeface="+mn-ea"/>
                <a:ea typeface="+mn-ea"/>
              </a:rPr>
              <a:t>0 </a:t>
            </a:r>
            <a:r>
              <a:rPr lang="ko-KR" altLang="en-US" sz="1800" smtClean="0">
                <a:latin typeface="+mn-ea"/>
                <a:ea typeface="+mn-ea"/>
              </a:rPr>
              <a:t>화면개요</a:t>
            </a:r>
            <a:endParaRPr lang="ko-KR" altLang="en-US" sz="1800">
              <a:latin typeface="+mn-ea"/>
              <a:ea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264699" y="1941821"/>
            <a:ext cx="6072677" cy="22703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236325" y="1400675"/>
            <a:ext cx="7332862" cy="20029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1" name="사각형 설명선 10"/>
          <p:cNvSpPr/>
          <p:nvPr/>
        </p:nvSpPr>
        <p:spPr>
          <a:xfrm>
            <a:off x="3815192" y="782443"/>
            <a:ext cx="2156390" cy="383072"/>
          </a:xfrm>
          <a:prstGeom prst="wedgeRectCallout">
            <a:avLst>
              <a:gd name="adj1" fmla="val 20338"/>
              <a:gd name="adj2" fmla="val 11510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latin typeface="+mn-ea"/>
              </a:rPr>
              <a:t>접속 정보 </a:t>
            </a:r>
            <a:r>
              <a:rPr lang="en-US" altLang="ko-KR" smtClean="0">
                <a:latin typeface="+mn-ea"/>
              </a:rPr>
              <a:t>/ </a:t>
            </a:r>
            <a:r>
              <a:rPr lang="ko-KR" altLang="en-US" smtClean="0">
                <a:latin typeface="+mn-ea"/>
              </a:rPr>
              <a:t>로그아웃</a:t>
            </a:r>
            <a:endParaRPr lang="ko-KR" altLang="en-US" dirty="0"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315071" y="2406880"/>
            <a:ext cx="871885" cy="71744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404758" y="2985096"/>
            <a:ext cx="5961029" cy="21702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404758" y="2458464"/>
            <a:ext cx="5932618" cy="43047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9" name="사각형 설명선 8"/>
          <p:cNvSpPr/>
          <p:nvPr/>
        </p:nvSpPr>
        <p:spPr>
          <a:xfrm>
            <a:off x="6152274" y="5436084"/>
            <a:ext cx="2185102" cy="383072"/>
          </a:xfrm>
          <a:prstGeom prst="wedgeRectCallout">
            <a:avLst>
              <a:gd name="adj1" fmla="val 10666"/>
              <a:gd name="adj2" fmla="val -16547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latin typeface="+mn-ea"/>
              </a:rPr>
              <a:t>목록 </a:t>
            </a:r>
            <a:r>
              <a:rPr lang="en-US" altLang="ko-KR" smtClean="0">
                <a:latin typeface="+mn-ea"/>
              </a:rPr>
              <a:t>(</a:t>
            </a:r>
            <a:r>
              <a:rPr lang="ko-KR" altLang="en-US" smtClean="0">
                <a:latin typeface="+mn-ea"/>
              </a:rPr>
              <a:t>검색 결과</a:t>
            </a:r>
            <a:r>
              <a:rPr lang="en-US" altLang="ko-KR" smtClean="0">
                <a:latin typeface="+mn-ea"/>
              </a:rPr>
              <a:t>)</a:t>
            </a:r>
            <a:endParaRPr lang="ko-KR" altLang="en-US" dirty="0">
              <a:latin typeface="+mn-ea"/>
            </a:endParaRPr>
          </a:p>
        </p:txBody>
      </p:sp>
      <p:sp>
        <p:nvSpPr>
          <p:cNvPr id="6" name="사각형 설명선 5"/>
          <p:cNvSpPr/>
          <p:nvPr/>
        </p:nvSpPr>
        <p:spPr>
          <a:xfrm>
            <a:off x="253045" y="2952241"/>
            <a:ext cx="1121303" cy="383072"/>
          </a:xfrm>
          <a:prstGeom prst="wedgeRectCallout">
            <a:avLst>
              <a:gd name="adj1" fmla="val 67849"/>
              <a:gd name="adj2" fmla="val -4508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latin typeface="+mn-ea"/>
              </a:rPr>
              <a:t>하위 메뉴</a:t>
            </a:r>
            <a:endParaRPr lang="ko-KR" altLang="en-US" dirty="0">
              <a:latin typeface="+mn-ea"/>
            </a:endParaRPr>
          </a:p>
        </p:txBody>
      </p:sp>
      <p:sp>
        <p:nvSpPr>
          <p:cNvPr id="18" name="사각형 설명선 17"/>
          <p:cNvSpPr/>
          <p:nvPr/>
        </p:nvSpPr>
        <p:spPr>
          <a:xfrm>
            <a:off x="8437196" y="1801543"/>
            <a:ext cx="1121303" cy="383072"/>
          </a:xfrm>
          <a:prstGeom prst="wedgeRectCallout">
            <a:avLst>
              <a:gd name="adj1" fmla="val -67916"/>
              <a:gd name="adj2" fmla="val 47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latin typeface="+mn-ea"/>
              </a:rPr>
              <a:t>주메뉴</a:t>
            </a:r>
            <a:endParaRPr lang="ko-KR" altLang="en-US" dirty="0">
              <a:latin typeface="+mn-ea"/>
            </a:endParaRPr>
          </a:p>
        </p:txBody>
      </p:sp>
      <p:sp>
        <p:nvSpPr>
          <p:cNvPr id="20" name="사각형 설명선 19"/>
          <p:cNvSpPr/>
          <p:nvPr/>
        </p:nvSpPr>
        <p:spPr>
          <a:xfrm>
            <a:off x="8437196" y="2409824"/>
            <a:ext cx="1121303" cy="383072"/>
          </a:xfrm>
          <a:prstGeom prst="wedgeRectCallout">
            <a:avLst>
              <a:gd name="adj1" fmla="val -62493"/>
              <a:gd name="adj2" fmla="val -851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latin typeface="+mn-ea"/>
              </a:rPr>
              <a:t>검색 영역</a:t>
            </a:r>
            <a:endParaRPr lang="ko-KR" altLang="en-US" dirty="0">
              <a:latin typeface="+mn-ea"/>
            </a:endParaRPr>
          </a:p>
        </p:txBody>
      </p:sp>
      <p:sp>
        <p:nvSpPr>
          <p:cNvPr id="17" name="사각형 설명선 16"/>
          <p:cNvSpPr/>
          <p:nvPr/>
        </p:nvSpPr>
        <p:spPr>
          <a:xfrm>
            <a:off x="8437196" y="2932785"/>
            <a:ext cx="1121303" cy="383072"/>
          </a:xfrm>
          <a:prstGeom prst="wedgeRectCallout">
            <a:avLst>
              <a:gd name="adj1" fmla="val -62493"/>
              <a:gd name="adj2" fmla="val -851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latin typeface="+mn-ea"/>
              </a:rPr>
              <a:t>기능 버튼</a:t>
            </a:r>
            <a:endParaRPr lang="ko-KR" altLang="en-US" dirty="0">
              <a:latin typeface="+mn-e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404758" y="3386200"/>
            <a:ext cx="5961029" cy="198207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4883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ko-KR">
                <a:latin typeface="+mn-ea"/>
                <a:ea typeface="+mn-ea"/>
              </a:rPr>
              <a:t>Ⅰ</a:t>
            </a:r>
            <a:r>
              <a:rPr lang="en-US" altLang="ko-KR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ko-KR" altLang="en-US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수시평가</a:t>
            </a:r>
            <a:endParaRPr lang="ko-KR" alt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3978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620" y="1189729"/>
            <a:ext cx="7678270" cy="360361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텍스트 개체 틀 6"/>
          <p:cNvSpPr>
            <a:spLocks noGrp="1"/>
          </p:cNvSpPr>
          <p:nvPr>
            <p:ph type="body" sz="quarter" idx="11"/>
          </p:nvPr>
        </p:nvSpPr>
        <p:spPr>
          <a:xfrm>
            <a:off x="457200" y="650875"/>
            <a:ext cx="8963025" cy="28469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>
                <a:latin typeface="+mn-ea"/>
                <a:ea typeface="+mn-ea"/>
              </a:rPr>
              <a:t>수시평가</a:t>
            </a:r>
            <a:r>
              <a:rPr lang="en-US" altLang="ko-KR" smtClean="0">
                <a:latin typeface="+mn-ea"/>
                <a:ea typeface="+mn-ea"/>
              </a:rPr>
              <a:t>(1)</a:t>
            </a:r>
            <a:r>
              <a:rPr lang="ko-KR" altLang="en-US" smtClean="0">
                <a:latin typeface="+mn-ea"/>
                <a:ea typeface="+mn-ea"/>
              </a:rPr>
              <a:t> </a:t>
            </a:r>
            <a:r>
              <a:rPr lang="en-US" altLang="ko-KR" smtClean="0">
                <a:latin typeface="+mn-ea"/>
                <a:ea typeface="+mn-ea"/>
              </a:rPr>
              <a:t>: </a:t>
            </a:r>
            <a:r>
              <a:rPr lang="ko-KR" altLang="en-US" smtClean="0">
                <a:latin typeface="+mn-ea"/>
                <a:ea typeface="+mn-ea"/>
              </a:rPr>
              <a:t>평가 계획 관리</a:t>
            </a:r>
            <a:r>
              <a:rPr lang="en-US" altLang="ko-KR" smtClean="0">
                <a:latin typeface="+mn-ea"/>
                <a:ea typeface="+mn-ea"/>
              </a:rPr>
              <a:t>(</a:t>
            </a:r>
            <a:r>
              <a:rPr lang="ko-KR" altLang="en-US" smtClean="0">
                <a:latin typeface="+mn-ea"/>
                <a:ea typeface="+mn-ea"/>
              </a:rPr>
              <a:t>등록</a:t>
            </a:r>
            <a:r>
              <a:rPr lang="en-US" altLang="ko-KR" smtClean="0">
                <a:latin typeface="+mn-ea"/>
                <a:ea typeface="+mn-ea"/>
              </a:rPr>
              <a:t>/</a:t>
            </a:r>
            <a:r>
              <a:rPr lang="ko-KR" altLang="en-US" smtClean="0">
                <a:latin typeface="+mn-ea"/>
                <a:ea typeface="+mn-ea"/>
              </a:rPr>
              <a:t>수정</a:t>
            </a:r>
            <a:r>
              <a:rPr lang="en-US" altLang="ko-KR" smtClean="0">
                <a:latin typeface="+mn-ea"/>
                <a:ea typeface="+mn-ea"/>
              </a:rPr>
              <a:t>/</a:t>
            </a:r>
            <a:r>
              <a:rPr lang="ko-KR" altLang="en-US" smtClean="0">
                <a:latin typeface="+mn-ea"/>
                <a:ea typeface="+mn-ea"/>
              </a:rPr>
              <a:t>삭제</a:t>
            </a:r>
            <a:r>
              <a:rPr lang="en-US" altLang="ko-KR" smtClean="0">
                <a:latin typeface="+mn-ea"/>
                <a:ea typeface="+mn-ea"/>
              </a:rPr>
              <a:t>), </a:t>
            </a:r>
            <a:r>
              <a:rPr lang="ko-KR" altLang="en-US" smtClean="0">
                <a:latin typeface="+mn-ea"/>
                <a:ea typeface="+mn-ea"/>
              </a:rPr>
              <a:t>시험지 관리</a:t>
            </a:r>
            <a:r>
              <a:rPr lang="en-US" altLang="ko-KR" smtClean="0">
                <a:latin typeface="+mn-ea"/>
                <a:ea typeface="+mn-ea"/>
              </a:rPr>
              <a:t>(</a:t>
            </a:r>
            <a:r>
              <a:rPr lang="ko-KR" altLang="en-US" smtClean="0">
                <a:latin typeface="+mn-ea"/>
                <a:ea typeface="+mn-ea"/>
              </a:rPr>
              <a:t>저작</a:t>
            </a:r>
            <a:r>
              <a:rPr lang="en-US" altLang="ko-KR" smtClean="0">
                <a:latin typeface="+mn-ea"/>
                <a:ea typeface="+mn-ea"/>
              </a:rPr>
              <a:t>/</a:t>
            </a:r>
            <a:r>
              <a:rPr lang="ko-KR" altLang="en-US" smtClean="0">
                <a:latin typeface="+mn-ea"/>
                <a:ea typeface="+mn-ea"/>
              </a:rPr>
              <a:t>수정</a:t>
            </a:r>
            <a:r>
              <a:rPr lang="en-US" altLang="ko-KR" smtClean="0">
                <a:latin typeface="+mn-ea"/>
                <a:ea typeface="+mn-ea"/>
              </a:rPr>
              <a:t>/</a:t>
            </a:r>
            <a:r>
              <a:rPr lang="ko-KR" altLang="en-US" smtClean="0">
                <a:latin typeface="+mn-ea"/>
                <a:ea typeface="+mn-ea"/>
              </a:rPr>
              <a:t>삭제</a:t>
            </a:r>
            <a:r>
              <a:rPr lang="en-US" altLang="ko-KR" smtClean="0">
                <a:latin typeface="+mn-ea"/>
                <a:ea typeface="+mn-ea"/>
              </a:rPr>
              <a:t>)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smtClean="0">
                <a:latin typeface="+mn-ea"/>
                <a:ea typeface="+mn-ea"/>
              </a:rPr>
              <a:t>Ⅰ</a:t>
            </a:r>
            <a:r>
              <a:rPr lang="ko-KR" altLang="en-US" sz="1800" smtClean="0">
                <a:latin typeface="+mn-ea"/>
                <a:ea typeface="+mn-ea"/>
              </a:rPr>
              <a:t> 수시평가</a:t>
            </a:r>
            <a:endParaRPr lang="ko-KR" altLang="en-US" sz="1800">
              <a:latin typeface="+mn-ea"/>
              <a:ea typeface="+mn-ea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260864" y="2326274"/>
            <a:ext cx="266541" cy="16662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2231466" y="1992347"/>
            <a:ext cx="305879" cy="305879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+mn-ea"/>
              </a:rPr>
              <a:t>2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2527405" y="2002075"/>
            <a:ext cx="305879" cy="305879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  <a:latin typeface="+mn-ea"/>
              </a:rPr>
              <a:t>3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8264656" y="1992347"/>
            <a:ext cx="305879" cy="305879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  <a:latin typeface="+mn-ea"/>
              </a:rPr>
              <a:t>1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1950" y="4857332"/>
            <a:ext cx="9163049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ko-KR" altLang="en-US" b="0" smtClean="0">
                <a:latin typeface="+mn-ea"/>
                <a:ea typeface="+mn-ea"/>
              </a:rPr>
              <a:t>① 수시평가 시행 계획을 등록합니다</a:t>
            </a:r>
            <a:r>
              <a:rPr lang="en-US" altLang="ko-KR" b="0" smtClean="0">
                <a:latin typeface="+mn-ea"/>
                <a:ea typeface="+mn-ea"/>
              </a:rPr>
              <a:t>. ( </a:t>
            </a:r>
            <a:r>
              <a:rPr lang="ko-KR" altLang="en-US" b="0" smtClean="0">
                <a:latin typeface="+mn-ea"/>
                <a:ea typeface="+mn-ea"/>
              </a:rPr>
              <a:t>설정항목 </a:t>
            </a:r>
            <a:r>
              <a:rPr lang="en-US" altLang="ko-KR" b="0" smtClean="0">
                <a:latin typeface="+mn-ea"/>
                <a:ea typeface="+mn-ea"/>
              </a:rPr>
              <a:t>: </a:t>
            </a:r>
            <a:r>
              <a:rPr lang="ko-KR" altLang="en-US" b="0" smtClean="0">
                <a:latin typeface="+mn-ea"/>
                <a:ea typeface="+mn-ea"/>
              </a:rPr>
              <a:t>학년도</a:t>
            </a:r>
            <a:r>
              <a:rPr lang="en-US" altLang="ko-KR" b="0" smtClean="0">
                <a:latin typeface="+mn-ea"/>
                <a:ea typeface="+mn-ea"/>
              </a:rPr>
              <a:t>/</a:t>
            </a:r>
            <a:r>
              <a:rPr lang="ko-KR" altLang="en-US" b="0" smtClean="0">
                <a:latin typeface="+mn-ea"/>
                <a:ea typeface="+mn-ea"/>
              </a:rPr>
              <a:t>학기</a:t>
            </a:r>
            <a:r>
              <a:rPr lang="en-US" altLang="ko-KR" b="0" smtClean="0">
                <a:latin typeface="+mn-ea"/>
                <a:ea typeface="+mn-ea"/>
              </a:rPr>
              <a:t>/</a:t>
            </a:r>
            <a:r>
              <a:rPr lang="ko-KR" altLang="en-US" b="0" smtClean="0">
                <a:latin typeface="+mn-ea"/>
                <a:ea typeface="+mn-ea"/>
              </a:rPr>
              <a:t>학과</a:t>
            </a:r>
            <a:r>
              <a:rPr lang="en-US" altLang="ko-KR" b="0" smtClean="0">
                <a:latin typeface="+mn-ea"/>
                <a:ea typeface="+mn-ea"/>
              </a:rPr>
              <a:t>/</a:t>
            </a:r>
            <a:r>
              <a:rPr lang="ko-KR" altLang="en-US" b="0" smtClean="0">
                <a:latin typeface="+mn-ea"/>
                <a:ea typeface="+mn-ea"/>
              </a:rPr>
              <a:t>과목</a:t>
            </a:r>
            <a:r>
              <a:rPr lang="en-US" altLang="ko-KR" b="0" smtClean="0">
                <a:latin typeface="+mn-ea"/>
                <a:ea typeface="+mn-ea"/>
              </a:rPr>
              <a:t>/</a:t>
            </a:r>
            <a:r>
              <a:rPr lang="ko-KR" altLang="en-US" b="0" smtClean="0">
                <a:latin typeface="+mn-ea"/>
                <a:ea typeface="+mn-ea"/>
              </a:rPr>
              <a:t>분반</a:t>
            </a:r>
            <a:r>
              <a:rPr lang="en-US" altLang="ko-KR" b="0" smtClean="0">
                <a:latin typeface="+mn-ea"/>
                <a:ea typeface="+mn-ea"/>
              </a:rPr>
              <a:t>/</a:t>
            </a:r>
            <a:r>
              <a:rPr lang="ko-KR" altLang="en-US" b="0" smtClean="0">
                <a:latin typeface="+mn-ea"/>
                <a:ea typeface="+mn-ea"/>
              </a:rPr>
              <a:t>회차</a:t>
            </a:r>
            <a:r>
              <a:rPr lang="en-US" altLang="ko-KR" b="0" smtClean="0">
                <a:latin typeface="+mn-ea"/>
                <a:ea typeface="+mn-ea"/>
              </a:rPr>
              <a:t>/</a:t>
            </a:r>
            <a:r>
              <a:rPr lang="ko-KR" altLang="en-US" b="0" smtClean="0">
                <a:latin typeface="+mn-ea"/>
                <a:ea typeface="+mn-ea"/>
              </a:rPr>
              <a:t>시험일시</a:t>
            </a:r>
            <a:r>
              <a:rPr lang="en-US" altLang="ko-KR" b="0" smtClean="0">
                <a:latin typeface="+mn-ea"/>
                <a:ea typeface="+mn-ea"/>
              </a:rPr>
              <a:t>/</a:t>
            </a:r>
            <a:r>
              <a:rPr lang="ko-KR" altLang="en-US" b="0" smtClean="0">
                <a:latin typeface="+mn-ea"/>
                <a:ea typeface="+mn-ea"/>
              </a:rPr>
              <a:t>제한시간 </a:t>
            </a:r>
            <a:r>
              <a:rPr lang="en-US" altLang="ko-KR" b="0" smtClean="0">
                <a:latin typeface="+mn-ea"/>
                <a:ea typeface="+mn-ea"/>
              </a:rPr>
              <a:t>)</a:t>
            </a:r>
          </a:p>
          <a:p>
            <a:pPr>
              <a:lnSpc>
                <a:spcPts val="1600"/>
              </a:lnSpc>
            </a:pPr>
            <a:r>
              <a:rPr lang="ko-KR" altLang="en-US" b="0">
                <a:latin typeface="+mn-ea"/>
                <a:ea typeface="+mn-ea"/>
              </a:rPr>
              <a:t>② </a:t>
            </a:r>
            <a:r>
              <a:rPr lang="ko-KR" altLang="en-US" b="0" smtClean="0">
                <a:latin typeface="+mn-ea"/>
                <a:ea typeface="+mn-ea"/>
              </a:rPr>
              <a:t>선택 회차의 시행 계획을 수정합니다</a:t>
            </a:r>
            <a:r>
              <a:rPr lang="en-US" altLang="ko-KR" b="0" smtClean="0">
                <a:latin typeface="+mn-ea"/>
                <a:ea typeface="+mn-ea"/>
              </a:rPr>
              <a:t>. ( </a:t>
            </a:r>
            <a:r>
              <a:rPr lang="ko-KR" altLang="en-US" b="0" smtClean="0">
                <a:latin typeface="+mn-ea"/>
                <a:ea typeface="+mn-ea"/>
              </a:rPr>
              <a:t>설정항목 </a:t>
            </a:r>
            <a:r>
              <a:rPr lang="en-US" altLang="ko-KR" b="0">
                <a:latin typeface="+mn-ea"/>
                <a:ea typeface="+mn-ea"/>
              </a:rPr>
              <a:t>: </a:t>
            </a:r>
            <a:r>
              <a:rPr lang="ko-KR" altLang="en-US" b="0">
                <a:latin typeface="+mn-ea"/>
                <a:ea typeface="+mn-ea"/>
              </a:rPr>
              <a:t>학년도</a:t>
            </a:r>
            <a:r>
              <a:rPr lang="en-US" altLang="ko-KR" b="0">
                <a:latin typeface="+mn-ea"/>
                <a:ea typeface="+mn-ea"/>
              </a:rPr>
              <a:t>/</a:t>
            </a:r>
            <a:r>
              <a:rPr lang="ko-KR" altLang="en-US" b="0">
                <a:latin typeface="+mn-ea"/>
                <a:ea typeface="+mn-ea"/>
              </a:rPr>
              <a:t>학기</a:t>
            </a:r>
            <a:r>
              <a:rPr lang="en-US" altLang="ko-KR" b="0">
                <a:latin typeface="+mn-ea"/>
                <a:ea typeface="+mn-ea"/>
              </a:rPr>
              <a:t>/</a:t>
            </a:r>
            <a:r>
              <a:rPr lang="ko-KR" altLang="en-US" b="0">
                <a:latin typeface="+mn-ea"/>
                <a:ea typeface="+mn-ea"/>
              </a:rPr>
              <a:t>학과</a:t>
            </a:r>
            <a:r>
              <a:rPr lang="en-US" altLang="ko-KR" b="0">
                <a:latin typeface="+mn-ea"/>
                <a:ea typeface="+mn-ea"/>
              </a:rPr>
              <a:t>/</a:t>
            </a:r>
            <a:r>
              <a:rPr lang="ko-KR" altLang="en-US" b="0">
                <a:latin typeface="+mn-ea"/>
                <a:ea typeface="+mn-ea"/>
              </a:rPr>
              <a:t>과목</a:t>
            </a:r>
            <a:r>
              <a:rPr lang="en-US" altLang="ko-KR" b="0">
                <a:latin typeface="+mn-ea"/>
                <a:ea typeface="+mn-ea"/>
              </a:rPr>
              <a:t>/</a:t>
            </a:r>
            <a:r>
              <a:rPr lang="ko-KR" altLang="en-US" b="0">
                <a:latin typeface="+mn-ea"/>
                <a:ea typeface="+mn-ea"/>
              </a:rPr>
              <a:t>분반</a:t>
            </a:r>
            <a:r>
              <a:rPr lang="en-US" altLang="ko-KR" b="0">
                <a:latin typeface="+mn-ea"/>
                <a:ea typeface="+mn-ea"/>
              </a:rPr>
              <a:t>/</a:t>
            </a:r>
            <a:r>
              <a:rPr lang="ko-KR" altLang="en-US" b="0">
                <a:latin typeface="+mn-ea"/>
                <a:ea typeface="+mn-ea"/>
              </a:rPr>
              <a:t>회차</a:t>
            </a:r>
            <a:r>
              <a:rPr lang="en-US" altLang="ko-KR" b="0">
                <a:latin typeface="+mn-ea"/>
                <a:ea typeface="+mn-ea"/>
              </a:rPr>
              <a:t>/</a:t>
            </a:r>
            <a:r>
              <a:rPr lang="ko-KR" altLang="en-US" b="0">
                <a:latin typeface="+mn-ea"/>
                <a:ea typeface="+mn-ea"/>
              </a:rPr>
              <a:t>시험일시</a:t>
            </a:r>
            <a:r>
              <a:rPr lang="en-US" altLang="ko-KR" b="0">
                <a:latin typeface="+mn-ea"/>
                <a:ea typeface="+mn-ea"/>
              </a:rPr>
              <a:t>/</a:t>
            </a:r>
            <a:r>
              <a:rPr lang="ko-KR" altLang="en-US" b="0">
                <a:latin typeface="+mn-ea"/>
                <a:ea typeface="+mn-ea"/>
              </a:rPr>
              <a:t>제한시간 </a:t>
            </a:r>
            <a:r>
              <a:rPr lang="en-US" altLang="ko-KR" b="0">
                <a:latin typeface="+mn-ea"/>
                <a:ea typeface="+mn-ea"/>
              </a:rPr>
              <a:t>)</a:t>
            </a:r>
            <a:endParaRPr lang="en-US" altLang="ko-KR" b="0" smtClean="0">
              <a:latin typeface="+mn-ea"/>
              <a:ea typeface="+mn-ea"/>
            </a:endParaRPr>
          </a:p>
          <a:p>
            <a:pPr>
              <a:lnSpc>
                <a:spcPts val="1600"/>
              </a:lnSpc>
            </a:pPr>
            <a:r>
              <a:rPr lang="en-US" altLang="ko-KR" b="0" smtClean="0">
                <a:latin typeface="+mn-ea"/>
                <a:ea typeface="+mn-ea"/>
              </a:rPr>
              <a:t>③ </a:t>
            </a:r>
            <a:r>
              <a:rPr lang="ko-KR" altLang="en-US" b="0" smtClean="0">
                <a:latin typeface="+mn-ea"/>
                <a:ea typeface="+mn-ea"/>
              </a:rPr>
              <a:t>선택 회차의 시행 계획을 삭제합니다</a:t>
            </a:r>
            <a:r>
              <a:rPr lang="en-US" altLang="ko-KR" b="0" smtClean="0">
                <a:latin typeface="+mn-ea"/>
                <a:ea typeface="+mn-ea"/>
              </a:rPr>
              <a:t>.</a:t>
            </a:r>
          </a:p>
          <a:p>
            <a:pPr>
              <a:lnSpc>
                <a:spcPts val="1600"/>
              </a:lnSpc>
            </a:pPr>
            <a:r>
              <a:rPr lang="en-US" altLang="ko-KR" b="0" smtClean="0">
                <a:latin typeface="+mn-ea"/>
                <a:ea typeface="+mn-ea"/>
              </a:rPr>
              <a:t>④ </a:t>
            </a:r>
            <a:r>
              <a:rPr lang="ko-KR" altLang="en-US" b="0" smtClean="0">
                <a:latin typeface="+mn-ea"/>
                <a:ea typeface="+mn-ea"/>
              </a:rPr>
              <a:t>웹저작기를 실행하여 시험지를 만들 수 있습니다</a:t>
            </a:r>
            <a:r>
              <a:rPr lang="en-US" altLang="ko-KR" b="0" smtClean="0">
                <a:latin typeface="+mn-ea"/>
                <a:ea typeface="+mn-ea"/>
              </a:rPr>
              <a:t>.</a:t>
            </a:r>
          </a:p>
          <a:p>
            <a:pPr>
              <a:lnSpc>
                <a:spcPts val="1600"/>
              </a:lnSpc>
            </a:pPr>
            <a:r>
              <a:rPr lang="en-US" altLang="ko-KR" b="0" smtClean="0">
                <a:latin typeface="+mn-ea"/>
                <a:ea typeface="+mn-ea"/>
              </a:rPr>
              <a:t>⑤ </a:t>
            </a:r>
            <a:r>
              <a:rPr lang="ko-KR" altLang="en-US" b="0" smtClean="0">
                <a:latin typeface="+mn-ea"/>
                <a:ea typeface="+mn-ea"/>
              </a:rPr>
              <a:t>해당 시험지를 수정합니다</a:t>
            </a:r>
            <a:r>
              <a:rPr lang="en-US" altLang="ko-KR" b="0" smtClean="0">
                <a:latin typeface="+mn-ea"/>
                <a:ea typeface="+mn-ea"/>
              </a:rPr>
              <a:t>.</a:t>
            </a:r>
          </a:p>
          <a:p>
            <a:pPr>
              <a:lnSpc>
                <a:spcPts val="1600"/>
              </a:lnSpc>
            </a:pPr>
            <a:r>
              <a:rPr lang="en-US" altLang="ko-KR" b="0" smtClean="0">
                <a:latin typeface="맑은 고딕"/>
                <a:ea typeface="맑은 고딕"/>
              </a:rPr>
              <a:t>⑥ </a:t>
            </a:r>
            <a:r>
              <a:rPr lang="ko-KR" altLang="en-US" b="0" smtClean="0">
                <a:latin typeface="맑은 고딕"/>
                <a:ea typeface="맑은 고딕"/>
              </a:rPr>
              <a:t>해당 시험지를 삭제합니다</a:t>
            </a:r>
            <a:r>
              <a:rPr lang="en-US" altLang="ko-KR" b="0" smtClean="0">
                <a:latin typeface="맑은 고딕"/>
                <a:ea typeface="맑은 고딕"/>
              </a:rPr>
              <a:t>.</a:t>
            </a:r>
            <a:endParaRPr lang="en-US" altLang="ko-KR" b="0" smtClean="0">
              <a:latin typeface="+mn-ea"/>
              <a:ea typeface="+mn-ea"/>
            </a:endParaRPr>
          </a:p>
        </p:txBody>
      </p:sp>
      <p:sp>
        <p:nvSpPr>
          <p:cNvPr id="37" name="자유형 36"/>
          <p:cNvSpPr/>
          <p:nvPr/>
        </p:nvSpPr>
        <p:spPr bwMode="auto">
          <a:xfrm rot="3099851" flipV="1">
            <a:off x="6784297" y="3561864"/>
            <a:ext cx="1440300" cy="207700"/>
          </a:xfrm>
          <a:custGeom>
            <a:avLst/>
            <a:gdLst>
              <a:gd name="connsiteX0" fmla="*/ 0 w 762000"/>
              <a:gd name="connsiteY0" fmla="*/ 0 h 695328"/>
              <a:gd name="connsiteX1" fmla="*/ 371475 w 762000"/>
              <a:gd name="connsiteY1" fmla="*/ 695325 h 695328"/>
              <a:gd name="connsiteX2" fmla="*/ 762000 w 762000"/>
              <a:gd name="connsiteY2" fmla="*/ 9525 h 69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695328">
                <a:moveTo>
                  <a:pt x="0" y="0"/>
                </a:moveTo>
                <a:cubicBezTo>
                  <a:pt x="122237" y="346869"/>
                  <a:pt x="244475" y="693738"/>
                  <a:pt x="371475" y="695325"/>
                </a:cubicBezTo>
                <a:cubicBezTo>
                  <a:pt x="498475" y="696912"/>
                  <a:pt x="684213" y="184150"/>
                  <a:pt x="762000" y="952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2552189" y="2326274"/>
            <a:ext cx="229116" cy="16662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8264656" y="2327637"/>
            <a:ext cx="266541" cy="16662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6682820" y="3112060"/>
            <a:ext cx="266541" cy="15147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6367213" y="3025129"/>
            <a:ext cx="305879" cy="305879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  <a:latin typeface="+mn-ea"/>
              </a:rPr>
              <a:t>4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6689308" y="3922733"/>
            <a:ext cx="244333" cy="11350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6333475" y="3808705"/>
            <a:ext cx="305879" cy="305879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+mn-ea"/>
              </a:rPr>
              <a:t>5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682820" y="4027907"/>
            <a:ext cx="244333" cy="11350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6643482" y="4142068"/>
            <a:ext cx="305879" cy="305879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+mn-ea"/>
              </a:rPr>
              <a:t>6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947" y="4295007"/>
            <a:ext cx="2303781" cy="12582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7293261" y="4295007"/>
            <a:ext cx="2305468" cy="125822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3" name="자유형 22"/>
          <p:cNvSpPr/>
          <p:nvPr/>
        </p:nvSpPr>
        <p:spPr bwMode="auto">
          <a:xfrm rot="1870150" flipV="1">
            <a:off x="6957448" y="4002487"/>
            <a:ext cx="672314" cy="164344"/>
          </a:xfrm>
          <a:custGeom>
            <a:avLst/>
            <a:gdLst>
              <a:gd name="connsiteX0" fmla="*/ 0 w 762000"/>
              <a:gd name="connsiteY0" fmla="*/ 0 h 695328"/>
              <a:gd name="connsiteX1" fmla="*/ 371475 w 762000"/>
              <a:gd name="connsiteY1" fmla="*/ 695325 h 695328"/>
              <a:gd name="connsiteX2" fmla="*/ 762000 w 762000"/>
              <a:gd name="connsiteY2" fmla="*/ 9525 h 69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695328">
                <a:moveTo>
                  <a:pt x="0" y="0"/>
                </a:moveTo>
                <a:cubicBezTo>
                  <a:pt x="122237" y="346869"/>
                  <a:pt x="244475" y="693738"/>
                  <a:pt x="371475" y="695325"/>
                </a:cubicBezTo>
                <a:cubicBezTo>
                  <a:pt x="498475" y="696912"/>
                  <a:pt x="684213" y="184150"/>
                  <a:pt x="762000" y="952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35237" y="5599843"/>
            <a:ext cx="2445547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mtClean="0">
                <a:latin typeface="+mn-ea"/>
                <a:ea typeface="+mn-ea"/>
              </a:rPr>
              <a:t>※ </a:t>
            </a:r>
            <a:r>
              <a:rPr lang="ko-KR" altLang="en-US" smtClean="0">
                <a:latin typeface="+mn-ea"/>
                <a:ea typeface="+mn-ea"/>
              </a:rPr>
              <a:t>웹저작기</a:t>
            </a:r>
            <a:r>
              <a:rPr lang="en-US" altLang="ko-KR" smtClean="0">
                <a:latin typeface="+mn-ea"/>
                <a:ea typeface="+mn-ea"/>
              </a:rPr>
              <a:t>(</a:t>
            </a:r>
            <a:r>
              <a:rPr lang="ko-KR" altLang="en-US" smtClean="0">
                <a:latin typeface="+mn-ea"/>
                <a:ea typeface="+mn-ea"/>
              </a:rPr>
              <a:t>팀스워드</a:t>
            </a:r>
            <a:r>
              <a:rPr lang="en-US" altLang="ko-KR" smtClean="0">
                <a:latin typeface="+mn-ea"/>
                <a:ea typeface="+mn-ea"/>
              </a:rPr>
              <a:t>22) </a:t>
            </a:r>
            <a:r>
              <a:rPr lang="ko-KR" altLang="en-US" smtClean="0">
                <a:latin typeface="+mn-ea"/>
                <a:ea typeface="+mn-ea"/>
              </a:rPr>
              <a:t>사용법은 </a:t>
            </a:r>
            <a:r>
              <a:rPr lang="en-US" altLang="ko-KR" smtClean="0">
                <a:latin typeface="+mn-ea"/>
                <a:ea typeface="+mn-ea"/>
              </a:rPr>
              <a:t/>
            </a:r>
            <a:br>
              <a:rPr lang="en-US" altLang="ko-KR" smtClean="0">
                <a:latin typeface="+mn-ea"/>
                <a:ea typeface="+mn-ea"/>
              </a:rPr>
            </a:br>
            <a:r>
              <a:rPr lang="ko-KR" altLang="en-US" smtClean="0">
                <a:latin typeface="+mn-ea"/>
                <a:ea typeface="+mn-ea"/>
              </a:rPr>
              <a:t>별도 매뉴얼을 참조</a:t>
            </a:r>
            <a:endParaRPr lang="ko-KR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3046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620" y="1189729"/>
            <a:ext cx="7678270" cy="360361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텍스트 개체 틀 6"/>
          <p:cNvSpPr>
            <a:spLocks noGrp="1"/>
          </p:cNvSpPr>
          <p:nvPr>
            <p:ph type="body" sz="quarter" idx="11"/>
          </p:nvPr>
        </p:nvSpPr>
        <p:spPr>
          <a:xfrm>
            <a:off x="457200" y="650875"/>
            <a:ext cx="8963025" cy="28469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>
                <a:latin typeface="+mn-ea"/>
                <a:ea typeface="+mn-ea"/>
              </a:rPr>
              <a:t>수시평가</a:t>
            </a:r>
            <a:r>
              <a:rPr lang="en-US" altLang="ko-KR" smtClean="0">
                <a:latin typeface="+mn-ea"/>
                <a:ea typeface="+mn-ea"/>
              </a:rPr>
              <a:t>(2)</a:t>
            </a:r>
            <a:r>
              <a:rPr lang="ko-KR" altLang="en-US" smtClean="0">
                <a:latin typeface="+mn-ea"/>
                <a:ea typeface="+mn-ea"/>
              </a:rPr>
              <a:t> </a:t>
            </a:r>
            <a:r>
              <a:rPr lang="en-US" altLang="ko-KR" smtClean="0">
                <a:latin typeface="+mn-ea"/>
                <a:ea typeface="+mn-ea"/>
              </a:rPr>
              <a:t>: </a:t>
            </a:r>
            <a:r>
              <a:rPr lang="ko-KR" altLang="en-US" smtClean="0">
                <a:latin typeface="+mn-ea"/>
                <a:ea typeface="+mn-ea"/>
              </a:rPr>
              <a:t>문항 가져오기</a:t>
            </a:r>
            <a:r>
              <a:rPr lang="en-US" altLang="ko-KR" smtClean="0">
                <a:latin typeface="+mn-ea"/>
                <a:ea typeface="+mn-ea"/>
              </a:rPr>
              <a:t>, </a:t>
            </a:r>
            <a:r>
              <a:rPr lang="ko-KR" altLang="en-US" smtClean="0">
                <a:latin typeface="+mn-ea"/>
                <a:ea typeface="+mn-ea"/>
              </a:rPr>
              <a:t>시험지 미리보기</a:t>
            </a:r>
            <a:r>
              <a:rPr lang="en-US" altLang="ko-KR" smtClean="0">
                <a:latin typeface="+mn-ea"/>
                <a:ea typeface="+mn-ea"/>
              </a:rPr>
              <a:t>, </a:t>
            </a:r>
            <a:r>
              <a:rPr lang="ko-KR" altLang="en-US" smtClean="0">
                <a:latin typeface="+mn-ea"/>
                <a:ea typeface="+mn-ea"/>
              </a:rPr>
              <a:t>정답내려받기</a:t>
            </a:r>
            <a:r>
              <a:rPr lang="en-US" altLang="ko-KR" smtClean="0">
                <a:latin typeface="+mn-ea"/>
                <a:ea typeface="+mn-ea"/>
              </a:rPr>
              <a:t>, </a:t>
            </a:r>
            <a:r>
              <a:rPr lang="ko-KR" altLang="en-US" smtClean="0">
                <a:latin typeface="+mn-ea"/>
                <a:ea typeface="+mn-ea"/>
              </a:rPr>
              <a:t>시험지 키워드 등록</a:t>
            </a:r>
            <a:r>
              <a:rPr lang="en-US" altLang="ko-KR" smtClean="0">
                <a:latin typeface="+mn-ea"/>
                <a:ea typeface="+mn-ea"/>
              </a:rPr>
              <a:t>, </a:t>
            </a:r>
            <a:r>
              <a:rPr lang="ko-KR" altLang="en-US" smtClean="0">
                <a:latin typeface="+mn-ea"/>
                <a:ea typeface="+mn-ea"/>
              </a:rPr>
              <a:t>결과보기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smtClean="0">
                <a:latin typeface="+mn-ea"/>
                <a:ea typeface="+mn-ea"/>
              </a:rPr>
              <a:t>Ⅰ</a:t>
            </a:r>
            <a:r>
              <a:rPr lang="ko-KR" altLang="en-US" sz="1800" smtClean="0">
                <a:latin typeface="+mn-ea"/>
                <a:ea typeface="+mn-ea"/>
              </a:rPr>
              <a:t> 수시평가</a:t>
            </a:r>
            <a:endParaRPr lang="ko-KR" altLang="en-US" sz="1800">
              <a:latin typeface="+mn-ea"/>
              <a:ea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1950" y="4857332"/>
            <a:ext cx="9163049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ko-KR" altLang="en-US" b="0" smtClean="0">
                <a:latin typeface="+mn-ea"/>
                <a:ea typeface="+mn-ea"/>
              </a:rPr>
              <a:t>⑦ 기 등록한 시험지의 문항들을 불러와서 시험지를 만들 수 있습니다</a:t>
            </a:r>
            <a:r>
              <a:rPr lang="en-US" altLang="ko-KR" b="0" smtClean="0">
                <a:latin typeface="+mn-ea"/>
                <a:ea typeface="+mn-ea"/>
              </a:rPr>
              <a:t>. [7p. </a:t>
            </a:r>
            <a:r>
              <a:rPr lang="ko-KR" altLang="en-US" b="0" smtClean="0">
                <a:latin typeface="+mn-ea"/>
                <a:ea typeface="+mn-ea"/>
              </a:rPr>
              <a:t>참조</a:t>
            </a:r>
            <a:r>
              <a:rPr lang="en-US" altLang="ko-KR" b="0" smtClean="0">
                <a:latin typeface="+mn-ea"/>
                <a:ea typeface="+mn-ea"/>
              </a:rPr>
              <a:t>]</a:t>
            </a:r>
          </a:p>
          <a:p>
            <a:pPr>
              <a:lnSpc>
                <a:spcPts val="1600"/>
              </a:lnSpc>
            </a:pPr>
            <a:r>
              <a:rPr lang="ko-KR" altLang="en-US" b="0" smtClean="0">
                <a:latin typeface="맑은 고딕"/>
                <a:ea typeface="맑은 고딕"/>
              </a:rPr>
              <a:t>⑧ 시험지를 미리 보기 합니다</a:t>
            </a:r>
            <a:r>
              <a:rPr lang="en-US" altLang="ko-KR" b="0">
                <a:latin typeface="맑은 고딕"/>
                <a:ea typeface="맑은 고딕"/>
              </a:rPr>
              <a:t>. </a:t>
            </a:r>
            <a:endParaRPr lang="en-US" altLang="ko-KR" b="0" smtClean="0">
              <a:latin typeface="맑은 고딕"/>
              <a:ea typeface="맑은 고딕"/>
            </a:endParaRPr>
          </a:p>
          <a:p>
            <a:pPr>
              <a:lnSpc>
                <a:spcPts val="1600"/>
              </a:lnSpc>
            </a:pPr>
            <a:r>
              <a:rPr lang="ko-KR" altLang="en-US" b="0" smtClean="0">
                <a:latin typeface="맑은 고딕"/>
                <a:ea typeface="맑은 고딕"/>
              </a:rPr>
              <a:t>⑨ 시험지의 키워드를 등록합니다</a:t>
            </a:r>
            <a:r>
              <a:rPr lang="en-US" altLang="ko-KR" b="0" smtClean="0">
                <a:latin typeface="맑은 고딕"/>
                <a:ea typeface="맑은 고딕"/>
              </a:rPr>
              <a:t>. (</a:t>
            </a:r>
            <a:r>
              <a:rPr lang="ko-KR" altLang="en-US" b="0" smtClean="0">
                <a:latin typeface="맑은 고딕"/>
                <a:ea typeface="맑은 고딕"/>
              </a:rPr>
              <a:t>키워드는 </a:t>
            </a:r>
            <a:r>
              <a:rPr lang="en-US" altLang="ko-KR" b="0" smtClean="0">
                <a:latin typeface="맑은 고딕"/>
                <a:ea typeface="맑은 고딕"/>
              </a:rPr>
              <a:t>3</a:t>
            </a:r>
            <a:r>
              <a:rPr lang="ko-KR" altLang="en-US" b="0" smtClean="0">
                <a:latin typeface="맑은 고딕"/>
                <a:ea typeface="맑은 고딕"/>
              </a:rPr>
              <a:t>개 등록할 수 있습니다</a:t>
            </a:r>
            <a:r>
              <a:rPr lang="en-US" altLang="ko-KR" b="0">
                <a:latin typeface="맑은 고딕"/>
                <a:ea typeface="맑은 고딕"/>
              </a:rPr>
              <a:t>.) </a:t>
            </a:r>
            <a:r>
              <a:rPr lang="en-US" altLang="ko-KR" b="0" smtClean="0">
                <a:latin typeface="맑은 고딕"/>
                <a:ea typeface="맑은 고딕"/>
              </a:rPr>
              <a:t>[8p</a:t>
            </a:r>
            <a:r>
              <a:rPr lang="en-US" altLang="ko-KR" b="0">
                <a:latin typeface="맑은 고딕"/>
                <a:ea typeface="맑은 고딕"/>
              </a:rPr>
              <a:t>. </a:t>
            </a:r>
            <a:r>
              <a:rPr lang="ko-KR" altLang="en-US" b="0">
                <a:latin typeface="맑은 고딕"/>
                <a:ea typeface="맑은 고딕"/>
              </a:rPr>
              <a:t>참조</a:t>
            </a:r>
            <a:r>
              <a:rPr lang="en-US" altLang="ko-KR" b="0">
                <a:latin typeface="맑은 고딕"/>
                <a:ea typeface="맑은 고딕"/>
              </a:rPr>
              <a:t>]</a:t>
            </a:r>
          </a:p>
          <a:p>
            <a:pPr>
              <a:lnSpc>
                <a:spcPts val="1600"/>
              </a:lnSpc>
            </a:pPr>
            <a:r>
              <a:rPr lang="ko-KR" altLang="en-US" b="0" smtClean="0">
                <a:latin typeface="맑은 고딕"/>
                <a:ea typeface="맑은 고딕"/>
              </a:rPr>
              <a:t>⑩</a:t>
            </a:r>
            <a:r>
              <a:rPr lang="ko-KR" altLang="en-US" b="0" smtClean="0">
                <a:latin typeface="+mn-ea"/>
                <a:ea typeface="+mn-ea"/>
              </a:rPr>
              <a:t> 해당 시험지의 정답을 내려받기 합니다</a:t>
            </a:r>
            <a:r>
              <a:rPr lang="en-US" altLang="ko-KR" b="0" smtClean="0">
                <a:latin typeface="+mn-ea"/>
                <a:ea typeface="+mn-ea"/>
              </a:rPr>
              <a:t>. (Excel</a:t>
            </a:r>
            <a:r>
              <a:rPr lang="ko-KR" altLang="en-US" b="0" smtClean="0">
                <a:latin typeface="+mn-ea"/>
                <a:ea typeface="+mn-ea"/>
              </a:rPr>
              <a:t>파일로 저장</a:t>
            </a:r>
            <a:r>
              <a:rPr lang="en-US" altLang="ko-KR" b="0" smtClean="0">
                <a:latin typeface="+mn-ea"/>
                <a:ea typeface="+mn-ea"/>
              </a:rPr>
              <a:t>)</a:t>
            </a:r>
          </a:p>
          <a:p>
            <a:pPr>
              <a:lnSpc>
                <a:spcPts val="1600"/>
              </a:lnSpc>
            </a:pPr>
            <a:r>
              <a:rPr lang="en-US" altLang="ko-KR" b="0" smtClean="0">
                <a:latin typeface="+mn-ea"/>
                <a:ea typeface="+mn-ea"/>
              </a:rPr>
              <a:t>⑪ </a:t>
            </a:r>
            <a:r>
              <a:rPr lang="ko-KR" altLang="en-US" b="0" smtClean="0">
                <a:latin typeface="+mn-ea"/>
                <a:ea typeface="+mn-ea"/>
              </a:rPr>
              <a:t>해당 회차의 결과를 확인합니다</a:t>
            </a:r>
            <a:r>
              <a:rPr lang="en-US" altLang="ko-KR" b="0">
                <a:latin typeface="+mn-ea"/>
                <a:ea typeface="+mn-ea"/>
              </a:rPr>
              <a:t>. </a:t>
            </a:r>
            <a:r>
              <a:rPr lang="en-US" altLang="ko-KR" b="0" smtClean="0">
                <a:latin typeface="+mn-ea"/>
                <a:ea typeface="+mn-ea"/>
              </a:rPr>
              <a:t>[9p</a:t>
            </a:r>
            <a:r>
              <a:rPr lang="en-US" altLang="ko-KR" b="0">
                <a:latin typeface="+mn-ea"/>
                <a:ea typeface="+mn-ea"/>
              </a:rPr>
              <a:t>. </a:t>
            </a:r>
            <a:r>
              <a:rPr lang="ko-KR" altLang="en-US" b="0">
                <a:latin typeface="+mn-ea"/>
                <a:ea typeface="+mn-ea"/>
              </a:rPr>
              <a:t>참조</a:t>
            </a:r>
            <a:r>
              <a:rPr lang="en-US" altLang="ko-KR" b="0">
                <a:latin typeface="+mn-ea"/>
                <a:ea typeface="+mn-ea"/>
              </a:rPr>
              <a:t>]</a:t>
            </a:r>
          </a:p>
          <a:p>
            <a:pPr>
              <a:lnSpc>
                <a:spcPts val="1600"/>
              </a:lnSpc>
            </a:pPr>
            <a:r>
              <a:rPr lang="en-US" altLang="ko-KR" b="0" smtClean="0">
                <a:latin typeface="+mn-ea"/>
                <a:ea typeface="+mn-ea"/>
              </a:rPr>
              <a:t>⑫ </a:t>
            </a:r>
            <a:r>
              <a:rPr lang="ko-KR" altLang="en-US" b="0">
                <a:latin typeface="+mn-ea"/>
                <a:ea typeface="+mn-ea"/>
              </a:rPr>
              <a:t>응시 </a:t>
            </a:r>
            <a:r>
              <a:rPr lang="ko-KR" altLang="en-US" b="0" smtClean="0">
                <a:latin typeface="+mn-ea"/>
                <a:ea typeface="+mn-ea"/>
              </a:rPr>
              <a:t>가능여부를 </a:t>
            </a:r>
            <a:r>
              <a:rPr lang="en-US" altLang="ko-KR" b="0" smtClean="0">
                <a:latin typeface="+mn-ea"/>
                <a:ea typeface="+mn-ea"/>
              </a:rPr>
              <a:t>Y</a:t>
            </a:r>
            <a:r>
              <a:rPr lang="ko-KR" altLang="en-US" b="0" smtClean="0">
                <a:latin typeface="+mn-ea"/>
                <a:ea typeface="+mn-ea"/>
              </a:rPr>
              <a:t>로 설정하면</a:t>
            </a:r>
            <a:r>
              <a:rPr lang="en-US" altLang="ko-KR" b="0" smtClean="0">
                <a:latin typeface="+mn-ea"/>
                <a:ea typeface="+mn-ea"/>
              </a:rPr>
              <a:t> </a:t>
            </a:r>
            <a:r>
              <a:rPr lang="ko-KR" altLang="en-US" b="0">
                <a:latin typeface="+mn-ea"/>
                <a:ea typeface="+mn-ea"/>
              </a:rPr>
              <a:t>시험지 </a:t>
            </a:r>
            <a:r>
              <a:rPr lang="ko-KR" altLang="en-US" b="0" smtClean="0">
                <a:latin typeface="+mn-ea"/>
                <a:ea typeface="+mn-ea"/>
              </a:rPr>
              <a:t>미리 보기만 </a:t>
            </a:r>
            <a:r>
              <a:rPr lang="ko-KR" altLang="en-US" b="0">
                <a:latin typeface="+mn-ea"/>
                <a:ea typeface="+mn-ea"/>
              </a:rPr>
              <a:t>가능하며</a:t>
            </a:r>
            <a:r>
              <a:rPr lang="en-US" altLang="ko-KR" b="0">
                <a:latin typeface="+mn-ea"/>
                <a:ea typeface="+mn-ea"/>
              </a:rPr>
              <a:t>, </a:t>
            </a:r>
            <a:r>
              <a:rPr lang="ko-KR" altLang="en-US" b="0">
                <a:latin typeface="+mn-ea"/>
                <a:ea typeface="+mn-ea"/>
              </a:rPr>
              <a:t>시험지 수정</a:t>
            </a:r>
            <a:r>
              <a:rPr lang="en-US" altLang="ko-KR" b="0">
                <a:latin typeface="+mn-ea"/>
                <a:ea typeface="+mn-ea"/>
              </a:rPr>
              <a:t>/</a:t>
            </a:r>
            <a:r>
              <a:rPr lang="ko-KR" altLang="en-US" b="0" smtClean="0">
                <a:latin typeface="+mn-ea"/>
                <a:ea typeface="+mn-ea"/>
              </a:rPr>
              <a:t>삭제 버튼은 </a:t>
            </a:r>
            <a:r>
              <a:rPr lang="ko-KR" altLang="en-US" b="0">
                <a:latin typeface="+mn-ea"/>
                <a:ea typeface="+mn-ea"/>
              </a:rPr>
              <a:t>비활성화 됩니다</a:t>
            </a:r>
            <a:r>
              <a:rPr lang="en-US" altLang="ko-KR" b="0">
                <a:latin typeface="+mn-ea"/>
                <a:ea typeface="+mn-ea"/>
              </a:rPr>
              <a:t>.</a:t>
            </a:r>
            <a:endParaRPr lang="en-US" altLang="ko-KR" b="0" smtClean="0">
              <a:latin typeface="+mn-ea"/>
              <a:ea typeface="+mn-ea"/>
            </a:endParaRPr>
          </a:p>
        </p:txBody>
      </p:sp>
      <p:sp>
        <p:nvSpPr>
          <p:cNvPr id="37" name="자유형 36"/>
          <p:cNvSpPr/>
          <p:nvPr/>
        </p:nvSpPr>
        <p:spPr bwMode="auto">
          <a:xfrm rot="9503095" flipV="1">
            <a:off x="6205220" y="4387857"/>
            <a:ext cx="642130" cy="183470"/>
          </a:xfrm>
          <a:custGeom>
            <a:avLst/>
            <a:gdLst>
              <a:gd name="connsiteX0" fmla="*/ 0 w 762000"/>
              <a:gd name="connsiteY0" fmla="*/ 0 h 695328"/>
              <a:gd name="connsiteX1" fmla="*/ 371475 w 762000"/>
              <a:gd name="connsiteY1" fmla="*/ 695325 h 695328"/>
              <a:gd name="connsiteX2" fmla="*/ 762000 w 762000"/>
              <a:gd name="connsiteY2" fmla="*/ 9525 h 69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695328">
                <a:moveTo>
                  <a:pt x="0" y="0"/>
                </a:moveTo>
                <a:cubicBezTo>
                  <a:pt x="122237" y="346869"/>
                  <a:pt x="244475" y="693738"/>
                  <a:pt x="371475" y="695325"/>
                </a:cubicBezTo>
                <a:cubicBezTo>
                  <a:pt x="498475" y="696912"/>
                  <a:pt x="684213" y="184150"/>
                  <a:pt x="762000" y="952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6622506" y="3210171"/>
            <a:ext cx="370642" cy="25472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7005228" y="3193520"/>
            <a:ext cx="305879" cy="305879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  <a:latin typeface="+mn-ea"/>
              </a:rPr>
              <a:t>7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7361" y="1934475"/>
            <a:ext cx="2379446" cy="1355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3637362" y="1934475"/>
            <a:ext cx="2379446" cy="135552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3" name="자유형 22"/>
          <p:cNvSpPr/>
          <p:nvPr/>
        </p:nvSpPr>
        <p:spPr bwMode="auto">
          <a:xfrm rot="12542202">
            <a:off x="6009457" y="2811051"/>
            <a:ext cx="876255" cy="207308"/>
          </a:xfrm>
          <a:custGeom>
            <a:avLst/>
            <a:gdLst>
              <a:gd name="connsiteX0" fmla="*/ 0 w 762000"/>
              <a:gd name="connsiteY0" fmla="*/ 0 h 695328"/>
              <a:gd name="connsiteX1" fmla="*/ 371475 w 762000"/>
              <a:gd name="connsiteY1" fmla="*/ 695325 h 695328"/>
              <a:gd name="connsiteX2" fmla="*/ 762000 w 762000"/>
              <a:gd name="connsiteY2" fmla="*/ 9525 h 69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695328">
                <a:moveTo>
                  <a:pt x="0" y="0"/>
                </a:moveTo>
                <a:cubicBezTo>
                  <a:pt x="122237" y="346869"/>
                  <a:pt x="244475" y="693738"/>
                  <a:pt x="371475" y="695325"/>
                </a:cubicBezTo>
                <a:cubicBezTo>
                  <a:pt x="498475" y="696912"/>
                  <a:pt x="684213" y="184150"/>
                  <a:pt x="762000" y="952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625115" y="4132251"/>
            <a:ext cx="370642" cy="14378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7332517" y="4550539"/>
            <a:ext cx="370642" cy="14378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7026638" y="4066139"/>
            <a:ext cx="305879" cy="305879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+mn-ea"/>
              </a:rPr>
              <a:t>8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직사각형 1"/>
          <p:cNvSpPr/>
          <p:nvPr/>
        </p:nvSpPr>
        <p:spPr bwMode="auto">
          <a:xfrm>
            <a:off x="7808191" y="3972196"/>
            <a:ext cx="343325" cy="2797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가는각진제목체" pitchFamily="18" charset="-127"/>
              <a:ea typeface="가는각진제목체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43" y="3970617"/>
            <a:ext cx="274207" cy="23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직사각형 37"/>
          <p:cNvSpPr/>
          <p:nvPr/>
        </p:nvSpPr>
        <p:spPr>
          <a:xfrm>
            <a:off x="7800145" y="4014321"/>
            <a:ext cx="278468" cy="14378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7802834" y="3674466"/>
            <a:ext cx="305879" cy="305879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  <a:latin typeface="+mn-ea"/>
              </a:rPr>
              <a:t>9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7349447" y="4723848"/>
            <a:ext cx="349641" cy="305879"/>
            <a:chOff x="7349447" y="4704392"/>
            <a:chExt cx="349641" cy="305879"/>
          </a:xfrm>
        </p:grpSpPr>
        <p:sp>
          <p:nvSpPr>
            <p:cNvPr id="39" name="타원 38"/>
            <p:cNvSpPr/>
            <p:nvPr/>
          </p:nvSpPr>
          <p:spPr>
            <a:xfrm>
              <a:off x="7361542" y="4704392"/>
              <a:ext cx="305879" cy="30587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349447" y="4728598"/>
              <a:ext cx="3496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mtClean="0">
                  <a:latin typeface="+mn-ea"/>
                  <a:ea typeface="+mn-ea"/>
                </a:rPr>
                <a:t>10</a:t>
              </a:r>
              <a:endParaRPr lang="ko-KR" altLang="en-US">
                <a:latin typeface="+mn-ea"/>
                <a:ea typeface="+mn-ea"/>
              </a:endParaRPr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8250023" y="4549851"/>
            <a:ext cx="253153" cy="14378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8208208" y="4723160"/>
            <a:ext cx="349641" cy="305879"/>
            <a:chOff x="7349447" y="4704392"/>
            <a:chExt cx="349641" cy="305879"/>
          </a:xfrm>
        </p:grpSpPr>
        <p:sp>
          <p:nvSpPr>
            <p:cNvPr id="43" name="타원 42"/>
            <p:cNvSpPr/>
            <p:nvPr/>
          </p:nvSpPr>
          <p:spPr>
            <a:xfrm>
              <a:off x="7361542" y="4704392"/>
              <a:ext cx="305879" cy="30587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349447" y="4728598"/>
              <a:ext cx="3496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mtClean="0">
                  <a:latin typeface="+mn-ea"/>
                  <a:ea typeface="+mn-ea"/>
                </a:rPr>
                <a:t>11</a:t>
              </a:r>
              <a:endParaRPr lang="ko-KR" altLang="en-US">
                <a:latin typeface="+mn-ea"/>
                <a:ea typeface="+mn-ea"/>
              </a:endParaRPr>
            </a:p>
          </p:txBody>
        </p:sp>
      </p:grp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7361" y="3521878"/>
            <a:ext cx="2534159" cy="1111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3" name="직사각형 52"/>
          <p:cNvSpPr/>
          <p:nvPr/>
        </p:nvSpPr>
        <p:spPr>
          <a:xfrm>
            <a:off x="3637361" y="3499399"/>
            <a:ext cx="2534159" cy="112234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7095190" y="4545848"/>
            <a:ext cx="172906" cy="15816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grpSp>
        <p:nvGrpSpPr>
          <p:cNvPr id="55" name="그룹 54"/>
          <p:cNvGrpSpPr/>
          <p:nvPr/>
        </p:nvGrpSpPr>
        <p:grpSpPr>
          <a:xfrm>
            <a:off x="7021419" y="4729733"/>
            <a:ext cx="349641" cy="305879"/>
            <a:chOff x="7349447" y="4704392"/>
            <a:chExt cx="349641" cy="305879"/>
          </a:xfrm>
        </p:grpSpPr>
        <p:sp>
          <p:nvSpPr>
            <p:cNvPr id="56" name="타원 55"/>
            <p:cNvSpPr/>
            <p:nvPr/>
          </p:nvSpPr>
          <p:spPr>
            <a:xfrm>
              <a:off x="7361542" y="4704392"/>
              <a:ext cx="305879" cy="30587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349447" y="4728598"/>
              <a:ext cx="3496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mtClean="0">
                  <a:latin typeface="+mn-ea"/>
                  <a:ea typeface="+mn-ea"/>
                </a:rPr>
                <a:t>12</a:t>
              </a:r>
              <a:endParaRPr lang="ko-KR" altLang="en-US">
                <a:latin typeface="+mn-ea"/>
                <a:ea typeface="+mn-ea"/>
              </a:endParaRPr>
            </a:p>
          </p:txBody>
        </p:sp>
      </p:grp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8406" y="5211996"/>
            <a:ext cx="2303781" cy="1191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9" name="직사각형 58"/>
          <p:cNvSpPr/>
          <p:nvPr/>
        </p:nvSpPr>
        <p:spPr>
          <a:xfrm>
            <a:off x="7316720" y="5211997"/>
            <a:ext cx="2305468" cy="119184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60" name="자유형 59"/>
          <p:cNvSpPr/>
          <p:nvPr/>
        </p:nvSpPr>
        <p:spPr bwMode="auto">
          <a:xfrm rot="3460410" flipV="1">
            <a:off x="8466533" y="4788582"/>
            <a:ext cx="642130" cy="183470"/>
          </a:xfrm>
          <a:custGeom>
            <a:avLst/>
            <a:gdLst>
              <a:gd name="connsiteX0" fmla="*/ 0 w 762000"/>
              <a:gd name="connsiteY0" fmla="*/ 0 h 695328"/>
              <a:gd name="connsiteX1" fmla="*/ 371475 w 762000"/>
              <a:gd name="connsiteY1" fmla="*/ 695325 h 695328"/>
              <a:gd name="connsiteX2" fmla="*/ 762000 w 762000"/>
              <a:gd name="connsiteY2" fmla="*/ 9525 h 69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695328">
                <a:moveTo>
                  <a:pt x="0" y="0"/>
                </a:moveTo>
                <a:cubicBezTo>
                  <a:pt x="122237" y="346869"/>
                  <a:pt x="244475" y="693738"/>
                  <a:pt x="371475" y="695325"/>
                </a:cubicBezTo>
                <a:cubicBezTo>
                  <a:pt x="498475" y="696912"/>
                  <a:pt x="684213" y="184150"/>
                  <a:pt x="762000" y="952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3392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smtClean="0">
                <a:latin typeface="+mn-ea"/>
                <a:ea typeface="+mn-ea"/>
              </a:rPr>
              <a:t>Ⅰ</a:t>
            </a:r>
            <a:r>
              <a:rPr lang="ko-KR" altLang="en-US" sz="1800" smtClean="0">
                <a:latin typeface="+mn-ea"/>
                <a:ea typeface="+mn-ea"/>
              </a:rPr>
              <a:t> 수시평가</a:t>
            </a:r>
            <a:endParaRPr lang="ko-KR" altLang="en-US" sz="1800">
              <a:latin typeface="+mn-ea"/>
              <a:ea typeface="+mn-e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620" y="1189729"/>
            <a:ext cx="7934964" cy="45204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텍스트 개체 틀 6"/>
          <p:cNvSpPr txBox="1">
            <a:spLocks/>
          </p:cNvSpPr>
          <p:nvPr/>
        </p:nvSpPr>
        <p:spPr>
          <a:xfrm>
            <a:off x="457200" y="650875"/>
            <a:ext cx="8963025" cy="28469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ko-KR" altLang="en-US" sz="1250" kern="0" smtClean="0">
                <a:latin typeface="맑은 고딕"/>
                <a:ea typeface="맑은 고딕"/>
              </a:rPr>
              <a:t>수시평가</a:t>
            </a:r>
            <a:r>
              <a:rPr lang="ko-KR" altLang="en-US" sz="1250" b="0" kern="0" smtClean="0">
                <a:latin typeface="맑은 고딕"/>
                <a:ea typeface="맑은 고딕"/>
              </a:rPr>
              <a:t> </a:t>
            </a:r>
            <a:r>
              <a:rPr lang="en-US" altLang="ko-KR" sz="1250" b="0" kern="0" smtClean="0">
                <a:latin typeface="맑은 고딕"/>
                <a:ea typeface="맑은 고딕"/>
              </a:rPr>
              <a:t>&gt; ⑦</a:t>
            </a:r>
            <a:r>
              <a:rPr lang="en-US" altLang="ko-KR" sz="1250" b="0" kern="0" smtClean="0">
                <a:latin typeface="+mn-ea"/>
              </a:rPr>
              <a:t> </a:t>
            </a:r>
            <a:r>
              <a:rPr lang="ko-KR" altLang="en-US" sz="1250" b="0" kern="0" smtClean="0">
                <a:latin typeface="+mn-ea"/>
              </a:rPr>
              <a:t>문항 가져오기</a:t>
            </a:r>
            <a:r>
              <a:rPr lang="en-US" altLang="ko-KR" sz="1250" b="0" kern="0" smtClean="0">
                <a:latin typeface="+mn-ea"/>
              </a:rPr>
              <a:t> : </a:t>
            </a:r>
            <a:r>
              <a:rPr lang="ko-KR" altLang="en-US" sz="1250" b="0" kern="0" smtClean="0">
                <a:latin typeface="+mn-ea"/>
              </a:rPr>
              <a:t>기 등록한 시험지의 문항을 가져오기하여</a:t>
            </a:r>
            <a:r>
              <a:rPr lang="en-US" altLang="ko-KR" sz="1250" b="0" kern="0" smtClean="0">
                <a:latin typeface="+mn-ea"/>
              </a:rPr>
              <a:t> </a:t>
            </a:r>
            <a:r>
              <a:rPr lang="ko-KR" altLang="en-US" sz="1250" b="0" kern="0" smtClean="0">
                <a:latin typeface="+mn-ea"/>
              </a:rPr>
              <a:t>시험지를 만듭니다</a:t>
            </a:r>
            <a:r>
              <a:rPr lang="en-US" altLang="ko-KR" sz="1250" b="0" kern="0" smtClean="0">
                <a:latin typeface="+mn-ea"/>
              </a:rPr>
              <a:t>.</a:t>
            </a:r>
            <a:endParaRPr lang="ko-KR" altLang="en-US" sz="1250" b="0" kern="0" dirty="0"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266841" y="2969470"/>
            <a:ext cx="253153" cy="19137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643288" y="2015116"/>
            <a:ext cx="5228337" cy="342264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460412" y="5456188"/>
            <a:ext cx="570690" cy="17398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480471" y="4117282"/>
            <a:ext cx="230139" cy="30821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875633" y="4117282"/>
            <a:ext cx="230139" cy="30821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276585" y="2048692"/>
            <a:ext cx="253153" cy="14378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658443" y="1734057"/>
            <a:ext cx="493325" cy="19137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3" name="사각형 설명선 12"/>
          <p:cNvSpPr/>
          <p:nvPr/>
        </p:nvSpPr>
        <p:spPr>
          <a:xfrm>
            <a:off x="987158" y="3143137"/>
            <a:ext cx="2089682" cy="383072"/>
          </a:xfrm>
          <a:prstGeom prst="wedgeRectCallout">
            <a:avLst>
              <a:gd name="adj1" fmla="val 59005"/>
              <a:gd name="adj2" fmla="val -6032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해당 시험지를 불러옵니다</a:t>
            </a:r>
            <a:r>
              <a:rPr lang="en-US" altLang="ko-KR" sz="1000" smtClean="0">
                <a:latin typeface="+mn-ea"/>
              </a:rPr>
              <a:t>.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4" name="자유형 13"/>
          <p:cNvSpPr/>
          <p:nvPr/>
        </p:nvSpPr>
        <p:spPr bwMode="auto">
          <a:xfrm rot="18348862" flipV="1">
            <a:off x="3092366" y="2533776"/>
            <a:ext cx="592593" cy="200375"/>
          </a:xfrm>
          <a:custGeom>
            <a:avLst/>
            <a:gdLst>
              <a:gd name="connsiteX0" fmla="*/ 0 w 762000"/>
              <a:gd name="connsiteY0" fmla="*/ 0 h 695328"/>
              <a:gd name="connsiteX1" fmla="*/ 371475 w 762000"/>
              <a:gd name="connsiteY1" fmla="*/ 695325 h 695328"/>
              <a:gd name="connsiteX2" fmla="*/ 762000 w 762000"/>
              <a:gd name="connsiteY2" fmla="*/ 9525 h 69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695328">
                <a:moveTo>
                  <a:pt x="0" y="0"/>
                </a:moveTo>
                <a:cubicBezTo>
                  <a:pt x="122237" y="346869"/>
                  <a:pt x="244475" y="693738"/>
                  <a:pt x="371475" y="695325"/>
                </a:cubicBezTo>
                <a:cubicBezTo>
                  <a:pt x="498475" y="696912"/>
                  <a:pt x="684213" y="184150"/>
                  <a:pt x="762000" y="952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15" name="사각형 설명선 14"/>
          <p:cNvSpPr/>
          <p:nvPr/>
        </p:nvSpPr>
        <p:spPr>
          <a:xfrm>
            <a:off x="2941420" y="5866882"/>
            <a:ext cx="2089682" cy="383072"/>
          </a:xfrm>
          <a:prstGeom prst="wedgeRectCallout">
            <a:avLst>
              <a:gd name="adj1" fmla="val 28747"/>
              <a:gd name="adj2" fmla="val -9587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시험지를 저장</a:t>
            </a:r>
            <a:r>
              <a:rPr lang="en-US" altLang="ko-KR" sz="1000" smtClean="0">
                <a:latin typeface="+mn-ea"/>
              </a:rPr>
              <a:t>(</a:t>
            </a:r>
            <a:r>
              <a:rPr lang="ko-KR" altLang="en-US" sz="1000" smtClean="0">
                <a:latin typeface="+mn-ea"/>
              </a:rPr>
              <a:t>만들기</a:t>
            </a:r>
            <a:r>
              <a:rPr lang="en-US" altLang="ko-KR" sz="1000" smtClean="0">
                <a:latin typeface="+mn-ea"/>
              </a:rPr>
              <a:t>)</a:t>
            </a:r>
            <a:r>
              <a:rPr lang="ko-KR" altLang="en-US" sz="1000" smtClean="0">
                <a:latin typeface="+mn-ea"/>
              </a:rPr>
              <a:t>합니다</a:t>
            </a:r>
            <a:r>
              <a:rPr lang="en-US" altLang="ko-KR" sz="1000" smtClean="0">
                <a:latin typeface="+mn-ea"/>
              </a:rPr>
              <a:t>.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6" name="사각형 설명선 15"/>
          <p:cNvSpPr/>
          <p:nvPr/>
        </p:nvSpPr>
        <p:spPr>
          <a:xfrm>
            <a:off x="3950567" y="3534902"/>
            <a:ext cx="2089682" cy="383072"/>
          </a:xfrm>
          <a:prstGeom prst="wedgeRectCallout">
            <a:avLst>
              <a:gd name="adj1" fmla="val 42713"/>
              <a:gd name="adj2" fmla="val 971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선택 문항에서 삭제합니다</a:t>
            </a:r>
            <a:r>
              <a:rPr lang="en-US" altLang="ko-KR" sz="1000" smtClean="0">
                <a:latin typeface="+mn-ea"/>
              </a:rPr>
              <a:t>.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7" name="사각형 설명선 16"/>
          <p:cNvSpPr/>
          <p:nvPr/>
        </p:nvSpPr>
        <p:spPr>
          <a:xfrm>
            <a:off x="6414181" y="4686433"/>
            <a:ext cx="2368472" cy="383072"/>
          </a:xfrm>
          <a:prstGeom prst="wedgeRectCallout">
            <a:avLst>
              <a:gd name="adj1" fmla="val 37315"/>
              <a:gd name="adj2" fmla="val -11365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해당 문제를 시험지에 추가합니다</a:t>
            </a:r>
            <a:r>
              <a:rPr lang="en-US" altLang="ko-KR" sz="1000" smtClean="0">
                <a:latin typeface="+mn-ea"/>
              </a:rPr>
              <a:t>.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8" name="사각형 설명선 17"/>
          <p:cNvSpPr/>
          <p:nvPr/>
        </p:nvSpPr>
        <p:spPr>
          <a:xfrm>
            <a:off x="3779688" y="1189729"/>
            <a:ext cx="3204771" cy="509536"/>
          </a:xfrm>
          <a:prstGeom prst="wedgeRectCallout">
            <a:avLst>
              <a:gd name="adj1" fmla="val 40592"/>
              <a:gd name="adj2" fmla="val 7042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현재 시험지에 추가된 문항수를 표시합니다</a:t>
            </a:r>
            <a:r>
              <a:rPr lang="en-US" altLang="ko-KR" sz="1000" smtClean="0">
                <a:latin typeface="+mn-ea"/>
              </a:rPr>
              <a:t>.</a:t>
            </a:r>
          </a:p>
          <a:p>
            <a:pPr algn="ctr"/>
            <a:r>
              <a:rPr lang="ko-KR" altLang="en-US" sz="1000" smtClean="0">
                <a:latin typeface="+mn-ea"/>
              </a:rPr>
              <a:t>클릭하면 현재 선택된 문항들을 확인할 수 있습니다</a:t>
            </a:r>
            <a:r>
              <a:rPr lang="en-US" altLang="ko-KR" sz="1000" smtClean="0">
                <a:latin typeface="+mn-ea"/>
              </a:rPr>
              <a:t>.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9" name="사각형 설명선 18"/>
          <p:cNvSpPr/>
          <p:nvPr/>
        </p:nvSpPr>
        <p:spPr>
          <a:xfrm>
            <a:off x="5225517" y="2199304"/>
            <a:ext cx="2865851" cy="383072"/>
          </a:xfrm>
          <a:prstGeom prst="wedgeRectCallout">
            <a:avLst>
              <a:gd name="adj1" fmla="val 56308"/>
              <a:gd name="adj2" fmla="val -7555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시험지를 목록형으로 확인합니다</a:t>
            </a:r>
            <a:r>
              <a:rPr lang="en-US" altLang="ko-KR" sz="1000" smtClean="0">
                <a:latin typeface="+mn-ea"/>
              </a:rPr>
              <a:t>.</a:t>
            </a:r>
            <a:endParaRPr lang="ko-KR" altLang="en-US" sz="1000" dirty="0">
              <a:latin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877" y="2696882"/>
            <a:ext cx="2022038" cy="1319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직사각형 20"/>
          <p:cNvSpPr/>
          <p:nvPr/>
        </p:nvSpPr>
        <p:spPr>
          <a:xfrm>
            <a:off x="7594877" y="2678184"/>
            <a:ext cx="2022038" cy="133960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2" name="자유형 21"/>
          <p:cNvSpPr/>
          <p:nvPr/>
        </p:nvSpPr>
        <p:spPr bwMode="auto">
          <a:xfrm rot="5234171" flipV="1">
            <a:off x="8184206" y="2410274"/>
            <a:ext cx="495248" cy="67786"/>
          </a:xfrm>
          <a:custGeom>
            <a:avLst/>
            <a:gdLst>
              <a:gd name="connsiteX0" fmla="*/ 0 w 762000"/>
              <a:gd name="connsiteY0" fmla="*/ 0 h 695328"/>
              <a:gd name="connsiteX1" fmla="*/ 371475 w 762000"/>
              <a:gd name="connsiteY1" fmla="*/ 695325 h 695328"/>
              <a:gd name="connsiteX2" fmla="*/ 762000 w 762000"/>
              <a:gd name="connsiteY2" fmla="*/ 9525 h 69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695328">
                <a:moveTo>
                  <a:pt x="0" y="0"/>
                </a:moveTo>
                <a:cubicBezTo>
                  <a:pt x="122237" y="346869"/>
                  <a:pt x="244475" y="693738"/>
                  <a:pt x="371475" y="695325"/>
                </a:cubicBezTo>
                <a:cubicBezTo>
                  <a:pt x="498475" y="696912"/>
                  <a:pt x="684213" y="184150"/>
                  <a:pt x="762000" y="952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794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smtClean="0">
                <a:latin typeface="+mn-ea"/>
                <a:ea typeface="+mn-ea"/>
              </a:rPr>
              <a:t>Ⅰ</a:t>
            </a:r>
            <a:r>
              <a:rPr lang="ko-KR" altLang="en-US" sz="1800" smtClean="0">
                <a:latin typeface="+mn-ea"/>
                <a:ea typeface="+mn-ea"/>
              </a:rPr>
              <a:t> 수시평가</a:t>
            </a:r>
            <a:endParaRPr lang="ko-KR" altLang="en-US" sz="1800">
              <a:latin typeface="+mn-ea"/>
              <a:ea typeface="+mn-e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620" y="2066925"/>
            <a:ext cx="7934964" cy="27660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텍스트 개체 틀 6"/>
          <p:cNvSpPr txBox="1">
            <a:spLocks/>
          </p:cNvSpPr>
          <p:nvPr/>
        </p:nvSpPr>
        <p:spPr>
          <a:xfrm>
            <a:off x="457200" y="650875"/>
            <a:ext cx="8963025" cy="28469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ko-KR" altLang="en-US" sz="1250" kern="0" smtClean="0">
                <a:latin typeface="맑은 고딕"/>
                <a:ea typeface="맑은 고딕"/>
              </a:rPr>
              <a:t>수시평가</a:t>
            </a:r>
            <a:r>
              <a:rPr lang="ko-KR" altLang="en-US" sz="1250" b="0" kern="0" smtClean="0">
                <a:latin typeface="맑은 고딕"/>
                <a:ea typeface="맑은 고딕"/>
              </a:rPr>
              <a:t> </a:t>
            </a:r>
            <a:r>
              <a:rPr lang="en-US" altLang="ko-KR" sz="1250" b="0" kern="0" smtClean="0">
                <a:latin typeface="맑은 고딕"/>
                <a:ea typeface="맑은 고딕"/>
              </a:rPr>
              <a:t>&gt; ⑨</a:t>
            </a:r>
            <a:r>
              <a:rPr lang="en-US" altLang="ko-KR" sz="1250" b="0" kern="0" smtClean="0">
                <a:latin typeface="+mn-ea"/>
              </a:rPr>
              <a:t> </a:t>
            </a:r>
            <a:r>
              <a:rPr lang="ko-KR" altLang="en-US" sz="1250" b="0" kern="0" smtClean="0">
                <a:latin typeface="+mn-ea"/>
              </a:rPr>
              <a:t>키워드 등록</a:t>
            </a:r>
            <a:r>
              <a:rPr lang="en-US" altLang="ko-KR" sz="1250" b="0" kern="0" smtClean="0">
                <a:latin typeface="+mn-ea"/>
              </a:rPr>
              <a:t> : </a:t>
            </a:r>
            <a:r>
              <a:rPr lang="ko-KR" altLang="en-US" sz="1250" b="0" kern="0" smtClean="0">
                <a:latin typeface="+mn-ea"/>
              </a:rPr>
              <a:t>시험지의 키워드를 등록합니다</a:t>
            </a:r>
            <a:r>
              <a:rPr lang="en-US" altLang="ko-KR" sz="1250" b="0" kern="0" smtClean="0">
                <a:latin typeface="+mn-ea"/>
              </a:rPr>
              <a:t>.</a:t>
            </a:r>
            <a:endParaRPr lang="ko-KR" altLang="en-US" sz="1250" b="0" kern="0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909178" y="4358284"/>
            <a:ext cx="1099282" cy="36004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422939" y="3332302"/>
            <a:ext cx="596924" cy="410240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5" name="사각형 설명선 14"/>
          <p:cNvSpPr/>
          <p:nvPr/>
        </p:nvSpPr>
        <p:spPr>
          <a:xfrm>
            <a:off x="3042767" y="4976940"/>
            <a:ext cx="2377530" cy="383072"/>
          </a:xfrm>
          <a:prstGeom prst="wedgeRectCallout">
            <a:avLst>
              <a:gd name="adj1" fmla="val 20368"/>
              <a:gd name="adj2" fmla="val -11111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현재 등록된 키워드를 저장합니다</a:t>
            </a:r>
            <a:r>
              <a:rPr lang="en-US" altLang="ko-KR" sz="1000" smtClean="0">
                <a:latin typeface="+mn-ea"/>
              </a:rPr>
              <a:t>.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7" name="사각형 설명선 16"/>
          <p:cNvSpPr/>
          <p:nvPr/>
        </p:nvSpPr>
        <p:spPr>
          <a:xfrm>
            <a:off x="6744921" y="3606440"/>
            <a:ext cx="2368472" cy="383072"/>
          </a:xfrm>
          <a:prstGeom prst="wedgeRectCallout">
            <a:avLst>
              <a:gd name="adj1" fmla="val 31565"/>
              <a:gd name="adj2" fmla="val -12126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해당 키워드를 삭제합니다</a:t>
            </a:r>
            <a:r>
              <a:rPr lang="en-US" altLang="ko-KR" sz="1000" smtClean="0">
                <a:latin typeface="+mn-ea"/>
              </a:rPr>
              <a:t>.</a:t>
            </a:r>
            <a:endParaRPr lang="ko-KR" altLang="en-US" sz="1000" dirty="0">
              <a:latin typeface="+mn-ea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8477573" y="3066203"/>
            <a:ext cx="407706" cy="25472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193356" y="2767316"/>
            <a:ext cx="3038176" cy="270486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3" name="사각형 설명선 12"/>
          <p:cNvSpPr/>
          <p:nvPr/>
        </p:nvSpPr>
        <p:spPr>
          <a:xfrm>
            <a:off x="666144" y="1721796"/>
            <a:ext cx="3438928" cy="727550"/>
          </a:xfrm>
          <a:prstGeom prst="wedgeRectCallout">
            <a:avLst>
              <a:gd name="adj1" fmla="val 22978"/>
              <a:gd name="adj2" fmla="val 7826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하나의 키워드에 묶일 분류들을 선택한 후</a:t>
            </a:r>
            <a:r>
              <a:rPr lang="en-US" altLang="ko-KR" sz="1000" smtClean="0">
                <a:latin typeface="+mn-ea"/>
              </a:rPr>
              <a:t>,</a:t>
            </a:r>
            <a:r>
              <a:rPr lang="ko-KR" altLang="en-US" sz="1000" smtClean="0">
                <a:latin typeface="+mn-ea"/>
              </a:rPr>
              <a:t> </a:t>
            </a:r>
            <a:endParaRPr lang="en-US" altLang="ko-KR" sz="1000" smtClean="0">
              <a:latin typeface="+mn-ea"/>
            </a:endParaRPr>
          </a:p>
          <a:p>
            <a:pPr algn="ctr"/>
            <a:r>
              <a:rPr lang="ko-KR" altLang="en-US" sz="1000" smtClean="0">
                <a:latin typeface="+mn-ea"/>
              </a:rPr>
              <a:t>키워드를 입력하여 등록합니다</a:t>
            </a:r>
            <a:r>
              <a:rPr lang="en-US" altLang="ko-KR" sz="1000" smtClean="0">
                <a:latin typeface="+mn-ea"/>
              </a:rPr>
              <a:t>. </a:t>
            </a:r>
            <a:endParaRPr lang="ko-KR" altLang="en-US" sz="1000" dirty="0">
              <a:latin typeface="+mn-ea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234148" y="3334290"/>
            <a:ext cx="388491" cy="927372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1063620" y="2672916"/>
            <a:ext cx="4072584" cy="165618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4260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기본 디자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가는각진제목체" pitchFamily="18" charset="-127"/>
            <a:ea typeface="가는각진제목체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가는각진제목체" pitchFamily="18" charset="-127"/>
            <a:ea typeface="가는각진제목체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42389</TotalTime>
  <Words>1541</Words>
  <Application>Microsoft Office PowerPoint</Application>
  <PresentationFormat>A4 용지(210x297mm)</PresentationFormat>
  <Paragraphs>241</Paragraphs>
  <Slides>34</Slides>
  <Notes>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5" baseType="lpstr">
      <vt:lpstr>2_기본 디자인</vt:lpstr>
      <vt:lpstr>PowerPoint 프레젠테이션</vt:lpstr>
      <vt:lpstr>PowerPoint 프레젠테이션</vt:lpstr>
      <vt:lpstr>PowerPoint 프레젠테이션</vt:lpstr>
      <vt:lpstr>PowerPoint 프레젠테이션</vt:lpstr>
      <vt:lpstr>Ⅰ 수시평가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Ⅱ 모의평가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Ⅲ 성적분석표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Ⅳ 과목분류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Administrator</dc:creator>
  <cp:lastModifiedBy>JINU</cp:lastModifiedBy>
  <cp:revision>2775</cp:revision>
  <cp:lastPrinted>2012-03-12T02:59:28Z</cp:lastPrinted>
  <dcterms:created xsi:type="dcterms:W3CDTF">2006-02-20T06:35:28Z</dcterms:created>
  <dcterms:modified xsi:type="dcterms:W3CDTF">2023-04-10T07:53:54Z</dcterms:modified>
</cp:coreProperties>
</file>